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7.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8.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heme/theme9.xml" ContentType="application/vnd.openxmlformats-officedocument.theme+xml"/>
  <Override PartName="/ppt/theme/theme10.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5.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6.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50" r:id="rId1"/>
    <p:sldMasterId id="2147485010" r:id="rId2"/>
    <p:sldMasterId id="2147484998" r:id="rId3"/>
    <p:sldMasterId id="2147484986" r:id="rId4"/>
    <p:sldMasterId id="2147483652" r:id="rId5"/>
    <p:sldMasterId id="2147485022" r:id="rId6"/>
    <p:sldMasterId id="2147484974" r:id="rId7"/>
    <p:sldMasterId id="2147485090" r:id="rId8"/>
  </p:sldMasterIdLst>
  <p:notesMasterIdLst>
    <p:notesMasterId r:id="rId23"/>
  </p:notesMasterIdLst>
  <p:handoutMasterIdLst>
    <p:handoutMasterId r:id="rId24"/>
  </p:handoutMasterIdLst>
  <p:sldIdLst>
    <p:sldId id="1178" r:id="rId9"/>
    <p:sldId id="1176" r:id="rId10"/>
    <p:sldId id="1175" r:id="rId11"/>
    <p:sldId id="1174" r:id="rId12"/>
    <p:sldId id="1162" r:id="rId13"/>
    <p:sldId id="1165" r:id="rId14"/>
    <p:sldId id="1177" r:id="rId15"/>
    <p:sldId id="1159" r:id="rId16"/>
    <p:sldId id="1151" r:id="rId17"/>
    <p:sldId id="1160" r:id="rId18"/>
    <p:sldId id="1171" r:id="rId19"/>
    <p:sldId id="1173" r:id="rId20"/>
    <p:sldId id="1163" r:id="rId21"/>
    <p:sldId id="1122" r:id="rId22"/>
  </p:sldIdLst>
  <p:sldSz cx="9144000" cy="6858000" type="screen4x3"/>
  <p:notesSz cx="6797675" cy="9928225"/>
  <p:custDataLst>
    <p:tags r:id="rId25"/>
  </p:custDataLst>
  <p:defaultTextStyle>
    <a:defPPr>
      <a:defRPr lang="ru-RU"/>
    </a:defPPr>
    <a:lvl1pPr algn="l" rtl="0" fontAlgn="base">
      <a:spcBef>
        <a:spcPct val="0"/>
      </a:spcBef>
      <a:spcAft>
        <a:spcPct val="0"/>
      </a:spcAft>
      <a:defRPr sz="1200" b="1" kern="1200">
        <a:solidFill>
          <a:schemeClr val="tx1"/>
        </a:solidFill>
        <a:latin typeface="Arial" charset="0"/>
        <a:ea typeface="+mn-ea"/>
        <a:cs typeface="+mn-cs"/>
      </a:defRPr>
    </a:lvl1pPr>
    <a:lvl2pPr marL="455613" indent="-39688" algn="l" rtl="0" fontAlgn="base">
      <a:spcBef>
        <a:spcPct val="0"/>
      </a:spcBef>
      <a:spcAft>
        <a:spcPct val="0"/>
      </a:spcAft>
      <a:defRPr sz="1200" b="1" kern="1200">
        <a:solidFill>
          <a:schemeClr val="tx1"/>
        </a:solidFill>
        <a:latin typeface="Arial" charset="0"/>
        <a:ea typeface="+mn-ea"/>
        <a:cs typeface="+mn-cs"/>
      </a:defRPr>
    </a:lvl2pPr>
    <a:lvl3pPr marL="911225" indent="-79375" algn="l" rtl="0" fontAlgn="base">
      <a:spcBef>
        <a:spcPct val="0"/>
      </a:spcBef>
      <a:spcAft>
        <a:spcPct val="0"/>
      </a:spcAft>
      <a:defRPr sz="1200" b="1" kern="1200">
        <a:solidFill>
          <a:schemeClr val="tx1"/>
        </a:solidFill>
        <a:latin typeface="Arial" charset="0"/>
        <a:ea typeface="+mn-ea"/>
        <a:cs typeface="+mn-cs"/>
      </a:defRPr>
    </a:lvl3pPr>
    <a:lvl4pPr marL="1370013" indent="-122238" algn="l" rtl="0" fontAlgn="base">
      <a:spcBef>
        <a:spcPct val="0"/>
      </a:spcBef>
      <a:spcAft>
        <a:spcPct val="0"/>
      </a:spcAft>
      <a:defRPr sz="1200" b="1" kern="1200">
        <a:solidFill>
          <a:schemeClr val="tx1"/>
        </a:solidFill>
        <a:latin typeface="Arial" charset="0"/>
        <a:ea typeface="+mn-ea"/>
        <a:cs typeface="+mn-cs"/>
      </a:defRPr>
    </a:lvl4pPr>
    <a:lvl5pPr marL="1825625" indent="-161925" algn="l" rtl="0" fontAlgn="base">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ED4"/>
    <a:srgbClr val="FAFFBD"/>
    <a:srgbClr val="EBFECC"/>
    <a:srgbClr val="9CC369"/>
    <a:srgbClr val="6DBF6D"/>
    <a:srgbClr val="4CAE4C"/>
    <a:srgbClr val="3DC832"/>
    <a:srgbClr val="1BDF3C"/>
    <a:srgbClr val="D6FADC"/>
    <a:srgbClr val="0032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98" autoAdjust="0"/>
    <p:restoredTop sz="99599" autoAdjust="0"/>
  </p:normalViewPr>
  <p:slideViewPr>
    <p:cSldViewPr snapToGrid="0">
      <p:cViewPr>
        <p:scale>
          <a:sx n="93" d="100"/>
          <a:sy n="93" d="100"/>
        </p:scale>
        <p:origin x="-48" y="1824"/>
      </p:cViewPr>
      <p:guideLst>
        <p:guide orient="horz" pos="2263"/>
        <p:guide pos="43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1260"/>
    </p:cViewPr>
  </p:sorterViewPr>
  <p:notesViewPr>
    <p:cSldViewPr snapToGrid="0">
      <p:cViewPr varScale="1">
        <p:scale>
          <a:sx n="50" d="100"/>
          <a:sy n="50" d="100"/>
        </p:scale>
        <p:origin x="-2148" y="-90"/>
      </p:cViewPr>
      <p:guideLst>
        <p:guide orient="horz" pos="3128"/>
        <p:guide pos="354"/>
        <p:guide pos="413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1052;&#1072;&#1088;&#1080;&#1103;\Desktop\&#1082;%20&#1087;&#1088;&#1077;&#1079;&#107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1"/>
            <c:bubble3D val="0"/>
            <c:spPr>
              <a:solidFill>
                <a:schemeClr val="bg1">
                  <a:lumMod val="65000"/>
                </a:schemeClr>
              </a:solidFill>
            </c:spPr>
          </c:dPt>
          <c:dPt>
            <c:idx val="2"/>
            <c:bubble3D val="0"/>
            <c:spPr>
              <a:solidFill>
                <a:srgbClr val="FFFF00"/>
              </a:solidFill>
            </c:spPr>
          </c:dPt>
          <c:dPt>
            <c:idx val="4"/>
            <c:bubble3D val="0"/>
            <c:spPr>
              <a:solidFill>
                <a:srgbClr val="00B0F0"/>
              </a:solidFill>
            </c:spPr>
          </c:dPt>
          <c:dLbls>
            <c:dLbl>
              <c:idx val="0"/>
              <c:layout/>
              <c:tx>
                <c:rich>
                  <a:bodyPr/>
                  <a:lstStyle/>
                  <a:p>
                    <a:r>
                      <a:rPr lang="en-US" smtClean="0"/>
                      <a:t>8%</a:t>
                    </a:r>
                    <a:endParaRPr lang="en-US" dirty="0"/>
                  </a:p>
                </c:rich>
              </c:tx>
              <c:showLegendKey val="0"/>
              <c:showVal val="0"/>
              <c:showCatName val="0"/>
              <c:showSerName val="0"/>
              <c:showPercent val="1"/>
              <c:showBubbleSize val="0"/>
            </c:dLbl>
            <c:dLbl>
              <c:idx val="3"/>
              <c:layout>
                <c:manualLayout>
                  <c:x val="-2.4542656938524886E-2"/>
                  <c:y val="-7.3946844278273333E-2"/>
                </c:manualLayout>
              </c:layout>
              <c:tx>
                <c:rich>
                  <a:bodyPr/>
                  <a:lstStyle/>
                  <a:p>
                    <a:r>
                      <a:rPr lang="en-US" dirty="0" smtClean="0"/>
                      <a:t>2%</a:t>
                    </a:r>
                    <a:endParaRPr lang="en-US" dirty="0"/>
                  </a:p>
                </c:rich>
              </c:tx>
              <c:showLegendKey val="0"/>
              <c:showVal val="0"/>
              <c:showCatName val="0"/>
              <c:showSerName val="0"/>
              <c:showPercent val="1"/>
              <c:showBubbleSize val="0"/>
            </c:dLbl>
            <c:txPr>
              <a:bodyPr/>
              <a:lstStyle/>
              <a:p>
                <a:pPr>
                  <a:defRPr sz="1400" b="1">
                    <a:solidFill>
                      <a:schemeClr val="tx2">
                        <a:lumMod val="50000"/>
                      </a:schemeClr>
                    </a:solidFill>
                    <a:latin typeface="Arial" pitchFamily="34" charset="0"/>
                    <a:cs typeface="Arial" pitchFamily="34" charset="0"/>
                  </a:defRPr>
                </a:pPr>
                <a:endParaRPr lang="ru-RU"/>
              </a:p>
            </c:txPr>
            <c:showLegendKey val="0"/>
            <c:showVal val="0"/>
            <c:showCatName val="0"/>
            <c:showSerName val="0"/>
            <c:showPercent val="1"/>
            <c:showBubbleSize val="0"/>
            <c:showLeaderLines val="1"/>
          </c:dLbls>
          <c:cat>
            <c:strRef>
              <c:f>Лист1!$L$2:$L$10</c:f>
              <c:strCache>
                <c:ptCount val="9"/>
                <c:pt idx="0">
                  <c:v>Assembly Work (Turkey and other states)</c:v>
                </c:pt>
                <c:pt idx="1">
                  <c:v>Assembly work (Russia)</c:v>
                </c:pt>
                <c:pt idx="2">
                  <c:v>Construction (Turkey and other states)</c:v>
                </c:pt>
                <c:pt idx="3">
                  <c:v>Construction (Russia)</c:v>
                </c:pt>
                <c:pt idx="4">
                  <c:v>Equipment (Russia and other states)</c:v>
                </c:pt>
                <c:pt idx="5">
                  <c:v>Equipment (Turkey and other states)</c:v>
                </c:pt>
                <c:pt idx="6">
                  <c:v>Design and Engineering</c:v>
                </c:pt>
                <c:pt idx="7">
                  <c:v>Project management</c:v>
                </c:pt>
                <c:pt idx="8">
                  <c:v>Misc</c:v>
                </c:pt>
              </c:strCache>
            </c:strRef>
          </c:cat>
          <c:val>
            <c:numRef>
              <c:f>Лист1!$M$2:$M$10</c:f>
              <c:numCache>
                <c:formatCode>0%</c:formatCode>
                <c:ptCount val="9"/>
                <c:pt idx="0">
                  <c:v>0.09</c:v>
                </c:pt>
                <c:pt idx="1">
                  <c:v>0.12</c:v>
                </c:pt>
                <c:pt idx="2">
                  <c:v>0.25</c:v>
                </c:pt>
                <c:pt idx="3">
                  <c:v>0.01</c:v>
                </c:pt>
                <c:pt idx="4">
                  <c:v>0.28999999999999998</c:v>
                </c:pt>
                <c:pt idx="5">
                  <c:v>7.0000000000000007E-2</c:v>
                </c:pt>
                <c:pt idx="6">
                  <c:v>0.05</c:v>
                </c:pt>
                <c:pt idx="7">
                  <c:v>0.06</c:v>
                </c:pt>
                <c:pt idx="8">
                  <c:v>0.06</c:v>
                </c:pt>
              </c:numCache>
            </c:numRef>
          </c:val>
        </c:ser>
        <c:dLbls>
          <c:showLegendKey val="0"/>
          <c:showVal val="0"/>
          <c:showCatName val="0"/>
          <c:showSerName val="0"/>
          <c:showPercent val="1"/>
          <c:showBubbleSize val="0"/>
          <c:showLeaderLines val="1"/>
        </c:dLbls>
        <c:firstSliceAng val="0"/>
      </c:pieChart>
    </c:plotArea>
    <c:legend>
      <c:legendPos val="r"/>
      <c:layout/>
      <c:overlay val="0"/>
      <c:txPr>
        <a:bodyPr/>
        <a:lstStyle/>
        <a:p>
          <a:pPr>
            <a:defRPr>
              <a:solidFill>
                <a:schemeClr val="tx2">
                  <a:lumMod val="50000"/>
                </a:schemeClr>
              </a:solidFill>
              <a:latin typeface="Arial" pitchFamily="34" charset="0"/>
              <a:cs typeface="Arial" pitchFamily="34" charset="0"/>
            </a:defRPr>
          </a:pPr>
          <a:endParaRPr lang="ru-RU"/>
        </a:p>
      </c:txPr>
    </c:legend>
    <c:plotVisOnly val="1"/>
    <c:dispBlanksAs val="gap"/>
    <c:showDLblsOverMax val="0"/>
  </c:chart>
  <c:spPr>
    <a:noFill/>
    <a:ln>
      <a:noFill/>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9970" name="Rectangle 2"/>
          <p:cNvSpPr>
            <a:spLocks noGrp="1" noChangeArrowheads="1"/>
          </p:cNvSpPr>
          <p:nvPr>
            <p:ph type="hdr" sz="quarter"/>
          </p:nvPr>
        </p:nvSpPr>
        <p:spPr bwMode="auto">
          <a:xfrm>
            <a:off x="0" y="0"/>
            <a:ext cx="2946400" cy="495379"/>
          </a:xfrm>
          <a:prstGeom prst="rect">
            <a:avLst/>
          </a:prstGeom>
          <a:noFill/>
          <a:ln w="9525">
            <a:noFill/>
            <a:miter lim="800000"/>
            <a:headEnd/>
            <a:tailEnd/>
          </a:ln>
        </p:spPr>
        <p:txBody>
          <a:bodyPr vert="horz" wrap="square" lIns="92739" tIns="46365" rIns="92739" bIns="46365" numCol="1" anchor="t" anchorCtr="0" compatLnSpc="1">
            <a:prstTxWarp prst="textNoShape">
              <a:avLst/>
            </a:prstTxWarp>
          </a:bodyPr>
          <a:lstStyle>
            <a:lvl1pPr defTabSz="925499">
              <a:defRPr b="0"/>
            </a:lvl1pPr>
          </a:lstStyle>
          <a:p>
            <a:pPr>
              <a:defRPr/>
            </a:pPr>
            <a:endParaRPr lang="en-US"/>
          </a:p>
        </p:txBody>
      </p:sp>
      <p:sp>
        <p:nvSpPr>
          <p:cNvPr id="339971" name="Rectangle 3"/>
          <p:cNvSpPr>
            <a:spLocks noGrp="1" noChangeArrowheads="1"/>
          </p:cNvSpPr>
          <p:nvPr>
            <p:ph type="dt" sz="quarter" idx="1"/>
          </p:nvPr>
        </p:nvSpPr>
        <p:spPr bwMode="auto">
          <a:xfrm>
            <a:off x="3849688" y="0"/>
            <a:ext cx="2946400" cy="495379"/>
          </a:xfrm>
          <a:prstGeom prst="rect">
            <a:avLst/>
          </a:prstGeom>
          <a:noFill/>
          <a:ln w="9525">
            <a:noFill/>
            <a:miter lim="800000"/>
            <a:headEnd/>
            <a:tailEnd/>
          </a:ln>
        </p:spPr>
        <p:txBody>
          <a:bodyPr vert="horz" wrap="square" lIns="92739" tIns="46365" rIns="92739" bIns="46365" numCol="1" anchor="t" anchorCtr="0" compatLnSpc="1">
            <a:prstTxWarp prst="textNoShape">
              <a:avLst/>
            </a:prstTxWarp>
          </a:bodyPr>
          <a:lstStyle>
            <a:lvl1pPr algn="r" defTabSz="925499">
              <a:defRPr b="0"/>
            </a:lvl1pPr>
          </a:lstStyle>
          <a:p>
            <a:pPr>
              <a:defRPr/>
            </a:pPr>
            <a:endParaRPr lang="en-US"/>
          </a:p>
        </p:txBody>
      </p:sp>
      <p:sp>
        <p:nvSpPr>
          <p:cNvPr id="339972" name="Rectangle 4"/>
          <p:cNvSpPr>
            <a:spLocks noGrp="1" noChangeArrowheads="1"/>
          </p:cNvSpPr>
          <p:nvPr>
            <p:ph type="ftr" sz="quarter" idx="2"/>
          </p:nvPr>
        </p:nvSpPr>
        <p:spPr bwMode="auto">
          <a:xfrm>
            <a:off x="0" y="9429671"/>
            <a:ext cx="2946400" cy="496966"/>
          </a:xfrm>
          <a:prstGeom prst="rect">
            <a:avLst/>
          </a:prstGeom>
          <a:noFill/>
          <a:ln w="9525">
            <a:noFill/>
            <a:miter lim="800000"/>
            <a:headEnd/>
            <a:tailEnd/>
          </a:ln>
        </p:spPr>
        <p:txBody>
          <a:bodyPr vert="horz" wrap="square" lIns="92739" tIns="46365" rIns="92739" bIns="46365" numCol="1" anchor="b" anchorCtr="0" compatLnSpc="1">
            <a:prstTxWarp prst="textNoShape">
              <a:avLst/>
            </a:prstTxWarp>
          </a:bodyPr>
          <a:lstStyle>
            <a:lvl1pPr defTabSz="925499">
              <a:defRPr b="0"/>
            </a:lvl1pPr>
          </a:lstStyle>
          <a:p>
            <a:pPr>
              <a:defRPr/>
            </a:pPr>
            <a:endParaRPr lang="en-US"/>
          </a:p>
        </p:txBody>
      </p:sp>
      <p:sp>
        <p:nvSpPr>
          <p:cNvPr id="339973" name="Rectangle 5"/>
          <p:cNvSpPr>
            <a:spLocks noGrp="1" noChangeArrowheads="1"/>
          </p:cNvSpPr>
          <p:nvPr>
            <p:ph type="sldNum" sz="quarter" idx="3"/>
          </p:nvPr>
        </p:nvSpPr>
        <p:spPr bwMode="auto">
          <a:xfrm>
            <a:off x="3849688" y="9429671"/>
            <a:ext cx="2946400" cy="496966"/>
          </a:xfrm>
          <a:prstGeom prst="rect">
            <a:avLst/>
          </a:prstGeom>
          <a:noFill/>
          <a:ln w="9525">
            <a:noFill/>
            <a:miter lim="800000"/>
            <a:headEnd/>
            <a:tailEnd/>
          </a:ln>
        </p:spPr>
        <p:txBody>
          <a:bodyPr vert="horz" wrap="square" lIns="92739" tIns="46365" rIns="92739" bIns="46365" numCol="1" anchor="b" anchorCtr="0" compatLnSpc="1">
            <a:prstTxWarp prst="textNoShape">
              <a:avLst/>
            </a:prstTxWarp>
          </a:bodyPr>
          <a:lstStyle>
            <a:lvl1pPr algn="r" defTabSz="925499">
              <a:defRPr b="0"/>
            </a:lvl1pPr>
          </a:lstStyle>
          <a:p>
            <a:pPr>
              <a:defRPr/>
            </a:pPr>
            <a:fld id="{A09A55DA-2FE8-4073-A020-3EDDEB933B24}" type="slidenum">
              <a:rPr lang="ru-RU"/>
              <a:pPr>
                <a:defRPr/>
              </a:pPr>
              <a:t>‹#›</a:t>
            </a:fld>
            <a:endParaRPr lang="ru-RU" dirty="0"/>
          </a:p>
        </p:txBody>
      </p:sp>
    </p:spTree>
    <p:extLst>
      <p:ext uri="{BB962C8B-B14F-4D97-AF65-F5344CB8AC3E}">
        <p14:creationId xmlns:p14="http://schemas.microsoft.com/office/powerpoint/2010/main" val="7364809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theme" Target="../theme/theme9.xml"/><Relationship Id="rId4" Type="http://schemas.openxmlformats.org/officeDocument/2006/relationships/image" Target="../media/image3.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4"/>
          <p:cNvSpPr>
            <a:spLocks noGrp="1" noRot="1" noChangeAspect="1" noChangeArrowheads="1" noTextEdit="1"/>
          </p:cNvSpPr>
          <p:nvPr>
            <p:ph type="sldImg" idx="2"/>
          </p:nvPr>
        </p:nvSpPr>
        <p:spPr bwMode="auto">
          <a:xfrm>
            <a:off x="271463" y="666750"/>
            <a:ext cx="6559550" cy="4921250"/>
          </a:xfrm>
          <a:prstGeom prst="rect">
            <a:avLst/>
          </a:prstGeom>
          <a:noFill/>
          <a:ln w="9525">
            <a:solidFill>
              <a:srgbClr val="000000"/>
            </a:solidFill>
            <a:miter lim="800000"/>
            <a:headEnd/>
            <a:tailEnd/>
          </a:ln>
        </p:spPr>
      </p:sp>
      <p:sp>
        <p:nvSpPr>
          <p:cNvPr id="7184" name="Rectangle 16"/>
          <p:cNvSpPr>
            <a:spLocks noChangeArrowheads="1"/>
          </p:cNvSpPr>
          <p:nvPr/>
        </p:nvSpPr>
        <p:spPr bwMode="auto">
          <a:xfrm>
            <a:off x="544514" y="7456093"/>
            <a:ext cx="6008687" cy="277857"/>
          </a:xfrm>
          <a:prstGeom prst="rect">
            <a:avLst/>
          </a:prstGeom>
          <a:solidFill>
            <a:srgbClr val="CEE3F2"/>
          </a:solidFill>
          <a:ln w="9525" algn="ctr">
            <a:noFill/>
            <a:miter lim="800000"/>
            <a:headEnd/>
            <a:tailEnd/>
          </a:ln>
          <a:effectLst/>
        </p:spPr>
        <p:txBody>
          <a:bodyPr lIns="0" tIns="0" rIns="0" bIns="0" anchor="ctr">
            <a:spAutoFit/>
          </a:bodyPr>
          <a:lstStyle/>
          <a:p>
            <a:pPr algn="ctr" defTabSz="925499">
              <a:defRPr/>
            </a:pPr>
            <a:endParaRPr lang="en-US" sz="1800" b="0" dirty="0"/>
          </a:p>
        </p:txBody>
      </p:sp>
      <p:sp>
        <p:nvSpPr>
          <p:cNvPr id="7185" name="Rectangle 17"/>
          <p:cNvSpPr>
            <a:spLocks noGrp="1" noChangeArrowheads="1"/>
          </p:cNvSpPr>
          <p:nvPr>
            <p:ph type="body" sz="quarter" idx="3"/>
          </p:nvPr>
        </p:nvSpPr>
        <p:spPr bwMode="auto">
          <a:xfrm>
            <a:off x="544514" y="5744493"/>
            <a:ext cx="6008687" cy="368358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ru-RU" noProof="0" smtClean="0"/>
              <a:t>Образец текста</a:t>
            </a:r>
          </a:p>
          <a:p>
            <a:pPr lvl="1"/>
            <a:r>
              <a:rPr lang="ru-RU" noProof="0" smtClean="0"/>
              <a:t>Образец текста</a:t>
            </a:r>
          </a:p>
          <a:p>
            <a:pPr lvl="2"/>
            <a:r>
              <a:rPr lang="ru-RU" noProof="0" smtClean="0"/>
              <a:t>Второй уровень</a:t>
            </a:r>
          </a:p>
        </p:txBody>
      </p:sp>
      <p:pic>
        <p:nvPicPr>
          <p:cNvPr id="68613" name="Picture 20" descr="оо"/>
          <p:cNvPicPr>
            <a:picLocks noChangeAspect="1" noChangeArrowheads="1"/>
          </p:cNvPicPr>
          <p:nvPr/>
        </p:nvPicPr>
        <p:blipFill>
          <a:blip r:embed="rId2"/>
          <a:srcRect/>
          <a:stretch>
            <a:fillRect/>
          </a:stretch>
        </p:blipFill>
        <p:spPr bwMode="auto">
          <a:xfrm>
            <a:off x="438150" y="-1588"/>
            <a:ext cx="6115050" cy="606523"/>
          </a:xfrm>
          <a:prstGeom prst="rect">
            <a:avLst/>
          </a:prstGeom>
          <a:noFill/>
          <a:ln w="9525">
            <a:noFill/>
            <a:miter lim="800000"/>
            <a:headEnd/>
            <a:tailEnd/>
          </a:ln>
        </p:spPr>
      </p:pic>
      <p:sp>
        <p:nvSpPr>
          <p:cNvPr id="7189" name="Line 21"/>
          <p:cNvSpPr>
            <a:spLocks noChangeShapeType="1"/>
          </p:cNvSpPr>
          <p:nvPr/>
        </p:nvSpPr>
        <p:spPr bwMode="auto">
          <a:xfrm>
            <a:off x="544514" y="9496356"/>
            <a:ext cx="6008687" cy="0"/>
          </a:xfrm>
          <a:prstGeom prst="line">
            <a:avLst/>
          </a:prstGeom>
          <a:noFill/>
          <a:ln w="9525">
            <a:solidFill>
              <a:schemeClr val="accent2"/>
            </a:solidFill>
            <a:round/>
            <a:headEnd/>
            <a:tailEnd/>
          </a:ln>
          <a:effectLst/>
        </p:spPr>
        <p:txBody>
          <a:bodyPr lIns="91437" tIns="45717" rIns="91437" bIns="45717"/>
          <a:lstStyle/>
          <a:p>
            <a:pPr algn="ctr">
              <a:defRPr/>
            </a:pPr>
            <a:endParaRPr lang="en-US" sz="1800" b="0" dirty="0"/>
          </a:p>
        </p:txBody>
      </p:sp>
      <p:sp>
        <p:nvSpPr>
          <p:cNvPr id="7190" name="Line 22"/>
          <p:cNvSpPr>
            <a:spLocks noChangeShapeType="1"/>
          </p:cNvSpPr>
          <p:nvPr/>
        </p:nvSpPr>
        <p:spPr bwMode="auto">
          <a:xfrm>
            <a:off x="6227763" y="9496356"/>
            <a:ext cx="0" cy="431869"/>
          </a:xfrm>
          <a:prstGeom prst="line">
            <a:avLst/>
          </a:prstGeom>
          <a:noFill/>
          <a:ln w="9525">
            <a:solidFill>
              <a:schemeClr val="accent2"/>
            </a:solidFill>
            <a:round/>
            <a:headEnd/>
            <a:tailEnd/>
          </a:ln>
          <a:effectLst/>
        </p:spPr>
        <p:txBody>
          <a:bodyPr lIns="91437" tIns="45717" rIns="91437" bIns="45717"/>
          <a:lstStyle/>
          <a:p>
            <a:pPr algn="ctr">
              <a:defRPr/>
            </a:pPr>
            <a:endParaRPr lang="en-US" sz="1800" b="0" dirty="0"/>
          </a:p>
        </p:txBody>
      </p:sp>
      <p:sp>
        <p:nvSpPr>
          <p:cNvPr id="7191" name="Rectangle 23"/>
          <p:cNvSpPr>
            <a:spLocks noGrp="1" noChangeArrowheads="1"/>
          </p:cNvSpPr>
          <p:nvPr>
            <p:ph type="sldNum" sz="quarter" idx="5"/>
          </p:nvPr>
        </p:nvSpPr>
        <p:spPr bwMode="auto">
          <a:xfrm>
            <a:off x="3641726" y="9359809"/>
            <a:ext cx="2944813" cy="493791"/>
          </a:xfrm>
          <a:prstGeom prst="rect">
            <a:avLst/>
          </a:prstGeom>
          <a:noFill/>
          <a:ln w="9525">
            <a:noFill/>
            <a:miter lim="800000"/>
            <a:headEnd/>
            <a:tailEnd/>
          </a:ln>
        </p:spPr>
        <p:txBody>
          <a:bodyPr vert="horz" wrap="square" lIns="92739" tIns="46365" rIns="92739" bIns="46365" numCol="1" anchor="b" anchorCtr="0" compatLnSpc="1">
            <a:prstTxWarp prst="textNoShape">
              <a:avLst/>
            </a:prstTxWarp>
          </a:bodyPr>
          <a:lstStyle>
            <a:lvl1pPr algn="r" defTabSz="925499">
              <a:defRPr sz="1100" b="0">
                <a:solidFill>
                  <a:schemeClr val="accent2"/>
                </a:solidFill>
              </a:defRPr>
            </a:lvl1pPr>
          </a:lstStyle>
          <a:p>
            <a:pPr>
              <a:defRPr/>
            </a:pPr>
            <a:fld id="{61654822-9E11-4E81-A962-F18ABC857735}" type="slidenum">
              <a:rPr lang="ru-RU"/>
              <a:pPr>
                <a:defRPr/>
              </a:pPr>
              <a:t>‹#›</a:t>
            </a:fld>
            <a:endParaRPr lang="ru-RU" dirty="0"/>
          </a:p>
        </p:txBody>
      </p:sp>
    </p:spTree>
    <p:extLst>
      <p:ext uri="{BB962C8B-B14F-4D97-AF65-F5344CB8AC3E}">
        <p14:creationId xmlns:p14="http://schemas.microsoft.com/office/powerpoint/2010/main" val="2996028929"/>
      </p:ext>
    </p:extLst>
  </p:cSld>
  <p:clrMap bg1="lt1" tx1="dk1" bg2="lt2" tx2="dk2" accent1="accent1" accent2="accent2" accent3="accent3" accent4="accent4" accent5="accent5" accent6="accent6" hlink="hlink" folHlink="folHlink"/>
  <p:notesStyle>
    <a:lvl1pPr algn="l" rtl="0" eaLnBrk="0" fontAlgn="base" hangingPunct="0">
      <a:lnSpc>
        <a:spcPct val="110000"/>
      </a:lnSpc>
      <a:spcBef>
        <a:spcPct val="10000"/>
      </a:spcBef>
      <a:spcAft>
        <a:spcPct val="0"/>
      </a:spcAft>
      <a:defRPr sz="1100" kern="1200">
        <a:solidFill>
          <a:schemeClr val="tx1"/>
        </a:solidFill>
        <a:latin typeface="Arial" charset="0"/>
        <a:ea typeface="+mn-ea"/>
        <a:cs typeface="+mn-cs"/>
      </a:defRPr>
    </a:lvl1pPr>
    <a:lvl2pPr marL="190500" indent="-88900" algn="l" rtl="0" eaLnBrk="0" fontAlgn="base" hangingPunct="0">
      <a:lnSpc>
        <a:spcPct val="110000"/>
      </a:lnSpc>
      <a:spcBef>
        <a:spcPct val="10000"/>
      </a:spcBef>
      <a:spcAft>
        <a:spcPct val="0"/>
      </a:spcAft>
      <a:buBlip>
        <a:blip r:embed="rId3"/>
      </a:buBlip>
      <a:defRPr sz="1000" kern="1200">
        <a:solidFill>
          <a:schemeClr val="tx1"/>
        </a:solidFill>
        <a:latin typeface="Arial" charset="0"/>
        <a:ea typeface="+mn-ea"/>
        <a:cs typeface="+mn-cs"/>
      </a:defRPr>
    </a:lvl2pPr>
    <a:lvl3pPr marL="273050" indent="-79375" algn="l" rtl="0" eaLnBrk="0" fontAlgn="base" hangingPunct="0">
      <a:spcBef>
        <a:spcPct val="0"/>
      </a:spcBef>
      <a:spcAft>
        <a:spcPct val="0"/>
      </a:spcAft>
      <a:buBlip>
        <a:blip r:embed="rId4"/>
      </a:buBlip>
      <a:defRPr sz="1000" kern="1200">
        <a:solidFill>
          <a:schemeClr val="tx1"/>
        </a:solidFill>
        <a:latin typeface="Arial"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Arial"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Arial" charset="0"/>
        <a:ea typeface="+mn-ea"/>
        <a:cs typeface="+mn-cs"/>
      </a:defRPr>
    </a:lvl5pPr>
    <a:lvl6pPr marL="2285290" algn="l" defTabSz="914115" rtl="0" eaLnBrk="1" latinLnBrk="0" hangingPunct="1">
      <a:defRPr sz="1200" kern="1200">
        <a:solidFill>
          <a:schemeClr val="tx1"/>
        </a:solidFill>
        <a:latin typeface="+mn-lt"/>
        <a:ea typeface="+mn-ea"/>
        <a:cs typeface="+mn-cs"/>
      </a:defRPr>
    </a:lvl6pPr>
    <a:lvl7pPr marL="2742349" algn="l" defTabSz="914115" rtl="0" eaLnBrk="1" latinLnBrk="0" hangingPunct="1">
      <a:defRPr sz="1200" kern="1200">
        <a:solidFill>
          <a:schemeClr val="tx1"/>
        </a:solidFill>
        <a:latin typeface="+mn-lt"/>
        <a:ea typeface="+mn-ea"/>
        <a:cs typeface="+mn-cs"/>
      </a:defRPr>
    </a:lvl7pPr>
    <a:lvl8pPr marL="3199405" algn="l" defTabSz="914115" rtl="0" eaLnBrk="1" latinLnBrk="0" hangingPunct="1">
      <a:defRPr sz="1200" kern="1200">
        <a:solidFill>
          <a:schemeClr val="tx1"/>
        </a:solidFill>
        <a:latin typeface="+mn-lt"/>
        <a:ea typeface="+mn-ea"/>
        <a:cs typeface="+mn-cs"/>
      </a:defRPr>
    </a:lvl8pPr>
    <a:lvl9pPr marL="3656464" algn="l" defTabSz="91411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r" eaLnBrk="1" hangingPunct="1"/>
            <a:fld id="{EFD8DE64-2D34-43BA-8225-A5A3B78C4A06}" type="slidenum">
              <a:rPr lang="ru-RU" b="0"/>
              <a:pPr algn="r" eaLnBrk="1" hangingPunct="1"/>
              <a:t>1</a:t>
            </a:fld>
            <a:endParaRPr lang="ru-RU" b="0"/>
          </a:p>
        </p:txBody>
      </p:sp>
      <p:sp>
        <p:nvSpPr>
          <p:cNvPr id="51203" name="Rectangle 2"/>
          <p:cNvSpPr>
            <a:spLocks noGrp="1" noRot="1" noChangeAspect="1" noChangeArrowheads="1" noTextEdit="1"/>
          </p:cNvSpPr>
          <p:nvPr>
            <p:ph type="sldImg"/>
          </p:nvPr>
        </p:nvSpPr>
        <p:spPr>
          <a:xfrm>
            <a:off x="601663" y="942975"/>
            <a:ext cx="5918200" cy="4438650"/>
          </a:xfrm>
          <a:ln/>
        </p:spPr>
      </p:sp>
      <p:sp>
        <p:nvSpPr>
          <p:cNvPr id="51204" name="Rectangle 3"/>
          <p:cNvSpPr>
            <a:spLocks noGrp="1" noChangeArrowheads="1"/>
          </p:cNvSpPr>
          <p:nvPr>
            <p:ph type="body" idx="1"/>
          </p:nvPr>
        </p:nvSpPr>
        <p:spPr>
          <a:xfrm>
            <a:off x="601663" y="5784850"/>
            <a:ext cx="5873750" cy="3629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eaLnBrk="1" hangingPunct="1"/>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Образ слайда 1"/>
          <p:cNvSpPr>
            <a:spLocks noGrp="1" noRot="1" noChangeAspect="1" noTextEdit="1"/>
          </p:cNvSpPr>
          <p:nvPr>
            <p:ph type="sldImg"/>
          </p:nvPr>
        </p:nvSpPr>
        <p:spPr>
          <a:ln/>
        </p:spPr>
      </p:sp>
      <p:sp>
        <p:nvSpPr>
          <p:cNvPr id="5222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solidFill>
                  <a:schemeClr val="tx2"/>
                </a:solidFill>
                <a:cs typeface="Arial" charset="0"/>
              </a:rPr>
              <a:t> </a:t>
            </a:r>
            <a:r>
              <a:rPr lang="ru-RU" smtClean="0"/>
              <a:t>Помимо занятых в строительстве (только  на строительной площадке в «пиковые годы» будет работать до 10 000 человек одновременно), на АЭС будут задействованы более 2500 человек эксплуатационного  персонала, а во время плановых ремонтов будут привлекаться еще около 1200 человек.</a:t>
            </a:r>
          </a:p>
          <a:p>
            <a:endParaRPr lang="ru-RU" smtClean="0"/>
          </a:p>
        </p:txBody>
      </p:sp>
      <p:sp>
        <p:nvSpPr>
          <p:cNvPr id="52228" name="Номер слайда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200" b="1">
                <a:solidFill>
                  <a:schemeClr val="tx1"/>
                </a:solidFill>
                <a:latin typeface="Arial" charset="0"/>
              </a:defRPr>
            </a:lvl1pPr>
            <a:lvl2pPr marL="742950" indent="-285750" defTabSz="923925" eaLnBrk="0" hangingPunct="0">
              <a:defRPr sz="1200" b="1">
                <a:solidFill>
                  <a:schemeClr val="tx1"/>
                </a:solidFill>
                <a:latin typeface="Arial" charset="0"/>
              </a:defRPr>
            </a:lvl2pPr>
            <a:lvl3pPr marL="1143000" indent="-228600" defTabSz="923925" eaLnBrk="0" hangingPunct="0">
              <a:defRPr sz="1200" b="1">
                <a:solidFill>
                  <a:schemeClr val="tx1"/>
                </a:solidFill>
                <a:latin typeface="Arial" charset="0"/>
              </a:defRPr>
            </a:lvl3pPr>
            <a:lvl4pPr marL="1600200" indent="-228600" defTabSz="923925" eaLnBrk="0" hangingPunct="0">
              <a:defRPr sz="1200" b="1">
                <a:solidFill>
                  <a:schemeClr val="tx1"/>
                </a:solidFill>
                <a:latin typeface="Arial" charset="0"/>
              </a:defRPr>
            </a:lvl4pPr>
            <a:lvl5pPr marL="2057400" indent="-228600" defTabSz="923925" eaLnBrk="0" hangingPunct="0">
              <a:defRPr sz="1200" b="1">
                <a:solidFill>
                  <a:schemeClr val="tx1"/>
                </a:solidFill>
                <a:latin typeface="Arial" charset="0"/>
              </a:defRPr>
            </a:lvl5pPr>
            <a:lvl6pPr marL="2514600" indent="-228600" defTabSz="923925" eaLnBrk="0" fontAlgn="base" hangingPunct="0">
              <a:spcBef>
                <a:spcPct val="0"/>
              </a:spcBef>
              <a:spcAft>
                <a:spcPct val="0"/>
              </a:spcAft>
              <a:defRPr sz="1200" b="1">
                <a:solidFill>
                  <a:schemeClr val="tx1"/>
                </a:solidFill>
                <a:latin typeface="Arial" charset="0"/>
              </a:defRPr>
            </a:lvl6pPr>
            <a:lvl7pPr marL="2971800" indent="-228600" defTabSz="923925" eaLnBrk="0" fontAlgn="base" hangingPunct="0">
              <a:spcBef>
                <a:spcPct val="0"/>
              </a:spcBef>
              <a:spcAft>
                <a:spcPct val="0"/>
              </a:spcAft>
              <a:defRPr sz="1200" b="1">
                <a:solidFill>
                  <a:schemeClr val="tx1"/>
                </a:solidFill>
                <a:latin typeface="Arial" charset="0"/>
              </a:defRPr>
            </a:lvl7pPr>
            <a:lvl8pPr marL="3429000" indent="-228600" defTabSz="923925" eaLnBrk="0" fontAlgn="base" hangingPunct="0">
              <a:spcBef>
                <a:spcPct val="0"/>
              </a:spcBef>
              <a:spcAft>
                <a:spcPct val="0"/>
              </a:spcAft>
              <a:defRPr sz="1200" b="1">
                <a:solidFill>
                  <a:schemeClr val="tx1"/>
                </a:solidFill>
                <a:latin typeface="Arial" charset="0"/>
              </a:defRPr>
            </a:lvl8pPr>
            <a:lvl9pPr marL="3886200" indent="-228600" defTabSz="923925" eaLnBrk="0" fontAlgn="base" hangingPunct="0">
              <a:spcBef>
                <a:spcPct val="0"/>
              </a:spcBef>
              <a:spcAft>
                <a:spcPct val="0"/>
              </a:spcAft>
              <a:defRPr sz="1200" b="1">
                <a:solidFill>
                  <a:schemeClr val="tx1"/>
                </a:solidFill>
                <a:latin typeface="Arial" charset="0"/>
              </a:defRPr>
            </a:lvl9pPr>
          </a:lstStyle>
          <a:p>
            <a:pPr eaLnBrk="1" hangingPunct="1">
              <a:defRPr/>
            </a:pPr>
            <a:fld id="{E4FC51F2-A175-4B7F-A42C-9219C219A2A5}" type="slidenum">
              <a:rPr lang="ru-RU" sz="1100" b="0" smtClean="0">
                <a:solidFill>
                  <a:schemeClr val="accent2"/>
                </a:solidFill>
              </a:rPr>
              <a:pPr eaLnBrk="1" hangingPunct="1">
                <a:defRPr/>
              </a:pPr>
              <a:t>2</a:t>
            </a:fld>
            <a:endParaRPr lang="ru-RU" sz="1100" b="0" smtClean="0">
              <a:solidFill>
                <a:schemeClr val="accent2"/>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Образ слайда 1"/>
          <p:cNvSpPr>
            <a:spLocks noGrp="1" noRot="1" noChangeAspect="1" noTextEdit="1"/>
          </p:cNvSpPr>
          <p:nvPr>
            <p:ph type="sldImg"/>
          </p:nvPr>
        </p:nvSpPr>
        <p:spPr>
          <a:ln/>
        </p:spPr>
      </p:sp>
      <p:sp>
        <p:nvSpPr>
          <p:cNvPr id="552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5300" name="Номер слайда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200" b="1">
                <a:solidFill>
                  <a:schemeClr val="tx1"/>
                </a:solidFill>
                <a:latin typeface="Arial" charset="0"/>
              </a:defRPr>
            </a:lvl1pPr>
            <a:lvl2pPr marL="742950" indent="-285750" defTabSz="923925" eaLnBrk="0" hangingPunct="0">
              <a:defRPr sz="1200" b="1">
                <a:solidFill>
                  <a:schemeClr val="tx1"/>
                </a:solidFill>
                <a:latin typeface="Arial" charset="0"/>
              </a:defRPr>
            </a:lvl2pPr>
            <a:lvl3pPr marL="1143000" indent="-228600" defTabSz="923925" eaLnBrk="0" hangingPunct="0">
              <a:defRPr sz="1200" b="1">
                <a:solidFill>
                  <a:schemeClr val="tx1"/>
                </a:solidFill>
                <a:latin typeface="Arial" charset="0"/>
              </a:defRPr>
            </a:lvl3pPr>
            <a:lvl4pPr marL="1600200" indent="-228600" defTabSz="923925" eaLnBrk="0" hangingPunct="0">
              <a:defRPr sz="1200" b="1">
                <a:solidFill>
                  <a:schemeClr val="tx1"/>
                </a:solidFill>
                <a:latin typeface="Arial" charset="0"/>
              </a:defRPr>
            </a:lvl4pPr>
            <a:lvl5pPr marL="2057400" indent="-228600" defTabSz="923925" eaLnBrk="0" hangingPunct="0">
              <a:defRPr sz="1200" b="1">
                <a:solidFill>
                  <a:schemeClr val="tx1"/>
                </a:solidFill>
                <a:latin typeface="Arial" charset="0"/>
              </a:defRPr>
            </a:lvl5pPr>
            <a:lvl6pPr marL="2514600" indent="-228600" defTabSz="923925" eaLnBrk="0" fontAlgn="base" hangingPunct="0">
              <a:spcBef>
                <a:spcPct val="0"/>
              </a:spcBef>
              <a:spcAft>
                <a:spcPct val="0"/>
              </a:spcAft>
              <a:defRPr sz="1200" b="1">
                <a:solidFill>
                  <a:schemeClr val="tx1"/>
                </a:solidFill>
                <a:latin typeface="Arial" charset="0"/>
              </a:defRPr>
            </a:lvl6pPr>
            <a:lvl7pPr marL="2971800" indent="-228600" defTabSz="923925" eaLnBrk="0" fontAlgn="base" hangingPunct="0">
              <a:spcBef>
                <a:spcPct val="0"/>
              </a:spcBef>
              <a:spcAft>
                <a:spcPct val="0"/>
              </a:spcAft>
              <a:defRPr sz="1200" b="1">
                <a:solidFill>
                  <a:schemeClr val="tx1"/>
                </a:solidFill>
                <a:latin typeface="Arial" charset="0"/>
              </a:defRPr>
            </a:lvl7pPr>
            <a:lvl8pPr marL="3429000" indent="-228600" defTabSz="923925" eaLnBrk="0" fontAlgn="base" hangingPunct="0">
              <a:spcBef>
                <a:spcPct val="0"/>
              </a:spcBef>
              <a:spcAft>
                <a:spcPct val="0"/>
              </a:spcAft>
              <a:defRPr sz="1200" b="1">
                <a:solidFill>
                  <a:schemeClr val="tx1"/>
                </a:solidFill>
                <a:latin typeface="Arial" charset="0"/>
              </a:defRPr>
            </a:lvl8pPr>
            <a:lvl9pPr marL="3886200" indent="-228600" defTabSz="923925" eaLnBrk="0" fontAlgn="base" hangingPunct="0">
              <a:spcBef>
                <a:spcPct val="0"/>
              </a:spcBef>
              <a:spcAft>
                <a:spcPct val="0"/>
              </a:spcAft>
              <a:defRPr sz="1200" b="1">
                <a:solidFill>
                  <a:schemeClr val="tx1"/>
                </a:solidFill>
                <a:latin typeface="Arial" charset="0"/>
              </a:defRPr>
            </a:lvl9pPr>
          </a:lstStyle>
          <a:p>
            <a:pPr eaLnBrk="1" hangingPunct="1">
              <a:defRPr/>
            </a:pPr>
            <a:fld id="{4AFDC528-A89E-4BD7-9B66-28B4521D17C8}" type="slidenum">
              <a:rPr lang="ru-RU" sz="1100" b="0" smtClean="0">
                <a:solidFill>
                  <a:schemeClr val="accent2"/>
                </a:solidFill>
              </a:rPr>
              <a:pPr eaLnBrk="1" hangingPunct="1">
                <a:defRPr/>
              </a:pPr>
              <a:t>3</a:t>
            </a:fld>
            <a:endParaRPr lang="ru-RU" sz="1100" b="0" smtClean="0">
              <a:solidFill>
                <a:schemeClr val="accent2"/>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a:ln/>
        </p:spPr>
      </p:sp>
      <p:sp>
        <p:nvSpPr>
          <p:cNvPr id="5837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ru-RU" b="1" smtClean="0"/>
          </a:p>
        </p:txBody>
      </p:sp>
      <p:sp>
        <p:nvSpPr>
          <p:cNvPr id="58372" name="Номер слайда 3"/>
          <p:cNvSpPr txBox="1">
            <a:spLocks noGrp="1"/>
          </p:cNvSpPr>
          <p:nvPr/>
        </p:nvSpPr>
        <p:spPr bwMode="auto">
          <a:xfrm>
            <a:off x="3849688" y="9429751"/>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93" tIns="48596" rIns="97193" bIns="48596" anchor="b"/>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r" eaLnBrk="1" fontAlgn="base" hangingPunct="1">
              <a:spcBef>
                <a:spcPct val="0"/>
              </a:spcBef>
              <a:spcAft>
                <a:spcPct val="0"/>
              </a:spcAft>
            </a:pPr>
            <a:fld id="{82D05DD1-00E3-454D-ABF5-CA546AD57651}" type="slidenum">
              <a:rPr lang="ru-RU" sz="1300" smtClean="0">
                <a:solidFill>
                  <a:srgbClr val="000000"/>
                </a:solidFill>
                <a:latin typeface="Calibri" pitchFamily="34" charset="0"/>
              </a:rPr>
              <a:pPr algn="r" eaLnBrk="1" fontAlgn="base" hangingPunct="1">
                <a:spcBef>
                  <a:spcPct val="0"/>
                </a:spcBef>
                <a:spcAft>
                  <a:spcPct val="0"/>
                </a:spcAft>
              </a:pPr>
              <a:t>4</a:t>
            </a:fld>
            <a:endParaRPr lang="ru-RU" sz="1300" smtClean="0">
              <a:solidFill>
                <a:srgbClr val="000000"/>
              </a:solidFill>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B41D42-7D71-4549-BBDC-96068B82DB23}" type="slidenum">
              <a:rPr lang="ru-RU" smtClean="0"/>
              <a:pPr/>
              <a:t>9</a:t>
            </a:fld>
            <a:endParaRPr lang="ru-RU"/>
          </a:p>
        </p:txBody>
      </p:sp>
    </p:spTree>
    <p:extLst>
      <p:ext uri="{BB962C8B-B14F-4D97-AF65-F5344CB8AC3E}">
        <p14:creationId xmlns:p14="http://schemas.microsoft.com/office/powerpoint/2010/main" val="2087973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B41D42-7D71-4549-BBDC-96068B82DB23}" type="slidenum">
              <a:rPr lang="ru-RU" smtClean="0"/>
              <a:pPr/>
              <a:t>10</a:t>
            </a:fld>
            <a:endParaRPr lang="ru-RU"/>
          </a:p>
        </p:txBody>
      </p:sp>
    </p:spTree>
    <p:extLst>
      <p:ext uri="{BB962C8B-B14F-4D97-AF65-F5344CB8AC3E}">
        <p14:creationId xmlns:p14="http://schemas.microsoft.com/office/powerpoint/2010/main" val="20879739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hyperlink" Target="http://www.rosatom.ru/"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5.xml"/><Relationship Id="rId4" Type="http://schemas.openxmlformats.org/officeDocument/2006/relationships/hyperlink" Target="http://www.rosatom.ru/" TargetMode="Externa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image" Target="../media/image9.emf"/><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oleObject" Target="../embeddings/oleObject2.bin"/><Relationship Id="rId2" Type="http://schemas.openxmlformats.org/officeDocument/2006/relationships/tags" Target="../tags/tag13.xml"/><Relationship Id="rId1" Type="http://schemas.openxmlformats.org/officeDocument/2006/relationships/vmlDrawing" Target="../drawings/vmlDrawing2.vml"/><Relationship Id="rId6" Type="http://schemas.openxmlformats.org/officeDocument/2006/relationships/tags" Target="../tags/tag17.xml"/><Relationship Id="rId11" Type="http://schemas.openxmlformats.org/officeDocument/2006/relationships/slideMaster" Target="../slideMasters/slideMaster8.xml"/><Relationship Id="rId5" Type="http://schemas.openxmlformats.org/officeDocument/2006/relationships/tags" Target="../tags/tag16.xml"/><Relationship Id="rId15" Type="http://schemas.openxmlformats.org/officeDocument/2006/relationships/image" Target="../media/image11.png"/><Relationship Id="rId10" Type="http://schemas.openxmlformats.org/officeDocument/2006/relationships/tags" Target="../tags/tag21.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image" Target="../media/image10.emf"/></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22.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23.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24.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25.xml"/></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26.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27.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28.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2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30.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3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 Box 9"/>
          <p:cNvSpPr txBox="1">
            <a:spLocks noChangeArrowheads="1"/>
          </p:cNvSpPr>
          <p:nvPr userDrawn="1"/>
        </p:nvSpPr>
        <p:spPr bwMode="auto">
          <a:xfrm>
            <a:off x="292100" y="1671638"/>
            <a:ext cx="1838325" cy="3663950"/>
          </a:xfrm>
          <a:prstGeom prst="rect">
            <a:avLst/>
          </a:prstGeom>
          <a:noFill/>
          <a:ln w="28575" algn="ctr">
            <a:noFill/>
            <a:miter lim="800000"/>
            <a:headEnd/>
            <a:tailEnd/>
          </a:ln>
        </p:spPr>
        <p:txBody>
          <a:bodyPr wrap="none" lIns="91406" tIns="45704" rIns="91406" bIns="45704">
            <a:spAutoFit/>
          </a:bodyPr>
          <a:lstStyle/>
          <a:p>
            <a:pPr algn="ctr">
              <a:defRPr/>
            </a:pPr>
            <a:r>
              <a:rPr lang="ru-RU" sz="23200" dirty="0">
                <a:solidFill>
                  <a:srgbClr val="5772B5"/>
                </a:solidFill>
              </a:rPr>
              <a:t>1</a:t>
            </a:r>
          </a:p>
        </p:txBody>
      </p:sp>
      <p:sp>
        <p:nvSpPr>
          <p:cNvPr id="5" name="Oval 6"/>
          <p:cNvSpPr>
            <a:spLocks noChangeArrowheads="1"/>
          </p:cNvSpPr>
          <p:nvPr userDrawn="1"/>
        </p:nvSpPr>
        <p:spPr bwMode="auto">
          <a:xfrm>
            <a:off x="5684838" y="1076325"/>
            <a:ext cx="360362" cy="360363"/>
          </a:xfrm>
          <a:prstGeom prst="ellipse">
            <a:avLst/>
          </a:prstGeom>
          <a:solidFill>
            <a:schemeClr val="bg1"/>
          </a:solidFill>
          <a:ln w="28575">
            <a:noFill/>
            <a:round/>
            <a:headEnd/>
            <a:tailEnd/>
          </a:ln>
          <a:effectLst/>
        </p:spPr>
        <p:txBody>
          <a:bodyPr wrap="none" lIns="0" tIns="0" rIns="0" bIns="0" anchor="ctr"/>
          <a:lstStyle/>
          <a:p>
            <a:pPr algn="ctr">
              <a:defRPr/>
            </a:pPr>
            <a:r>
              <a:rPr lang="ru-RU" sz="2400" dirty="0">
                <a:solidFill>
                  <a:schemeClr val="hlink"/>
                </a:solidFill>
              </a:rPr>
              <a:t>1</a:t>
            </a:r>
          </a:p>
        </p:txBody>
      </p:sp>
      <p:sp>
        <p:nvSpPr>
          <p:cNvPr id="6" name="Oval 7"/>
          <p:cNvSpPr>
            <a:spLocks noChangeArrowheads="1"/>
          </p:cNvSpPr>
          <p:nvPr userDrawn="1"/>
        </p:nvSpPr>
        <p:spPr bwMode="auto">
          <a:xfrm>
            <a:off x="6083300" y="1076325"/>
            <a:ext cx="360363" cy="360363"/>
          </a:xfrm>
          <a:prstGeom prst="ellipse">
            <a:avLst/>
          </a:prstGeom>
          <a:noFill/>
          <a:ln w="28575">
            <a:noFill/>
            <a:round/>
            <a:headEnd/>
            <a:tailEnd/>
          </a:ln>
          <a:effectLst/>
        </p:spPr>
        <p:txBody>
          <a:bodyPr wrap="none" lIns="0" tIns="0" rIns="0" bIns="0" anchor="ctr"/>
          <a:lstStyle/>
          <a:p>
            <a:pPr algn="ctr">
              <a:defRPr/>
            </a:pPr>
            <a:r>
              <a:rPr lang="ru-RU" sz="2400" dirty="0">
                <a:solidFill>
                  <a:schemeClr val="bg1"/>
                </a:solidFill>
              </a:rPr>
              <a:t>2</a:t>
            </a:r>
          </a:p>
        </p:txBody>
      </p:sp>
      <p:sp>
        <p:nvSpPr>
          <p:cNvPr id="7" name="Oval 8"/>
          <p:cNvSpPr>
            <a:spLocks noChangeArrowheads="1"/>
          </p:cNvSpPr>
          <p:nvPr userDrawn="1"/>
        </p:nvSpPr>
        <p:spPr bwMode="auto">
          <a:xfrm>
            <a:off x="6483350" y="1076325"/>
            <a:ext cx="360363" cy="360363"/>
          </a:xfrm>
          <a:prstGeom prst="ellipse">
            <a:avLst/>
          </a:prstGeom>
          <a:noFill/>
          <a:ln w="28575">
            <a:noFill/>
            <a:round/>
            <a:headEnd/>
            <a:tailEnd/>
          </a:ln>
          <a:effectLst/>
        </p:spPr>
        <p:txBody>
          <a:bodyPr wrap="none" lIns="0" tIns="0" rIns="0" bIns="0" anchor="ctr"/>
          <a:lstStyle/>
          <a:p>
            <a:pPr algn="ctr">
              <a:defRPr/>
            </a:pPr>
            <a:r>
              <a:rPr lang="ru-RU" sz="2400" dirty="0">
                <a:solidFill>
                  <a:schemeClr val="bg1"/>
                </a:solidFill>
              </a:rPr>
              <a:t>3</a:t>
            </a:r>
          </a:p>
        </p:txBody>
      </p:sp>
      <p:pic>
        <p:nvPicPr>
          <p:cNvPr id="8" name="Picture 13" descr="ujkm,"/>
          <p:cNvPicPr>
            <a:picLocks noChangeAspect="1" noChangeArrowheads="1"/>
          </p:cNvPicPr>
          <p:nvPr userDrawn="1"/>
        </p:nvPicPr>
        <p:blipFill>
          <a:blip r:embed="rId3" cstate="print"/>
          <a:srcRect/>
          <a:stretch>
            <a:fillRect/>
          </a:stretch>
        </p:blipFill>
        <p:spPr bwMode="auto">
          <a:xfrm>
            <a:off x="354013" y="511175"/>
            <a:ext cx="1392237" cy="1231900"/>
          </a:xfrm>
          <a:prstGeom prst="rect">
            <a:avLst/>
          </a:prstGeom>
          <a:noFill/>
          <a:ln w="9525">
            <a:noFill/>
            <a:miter lim="800000"/>
            <a:headEnd/>
            <a:tailEnd/>
          </a:ln>
        </p:spPr>
      </p:pic>
      <p:sp>
        <p:nvSpPr>
          <p:cNvPr id="9" name="Text Box 14">
            <a:hlinkClick r:id="rId4"/>
          </p:cNvPr>
          <p:cNvSpPr txBox="1">
            <a:spLocks noChangeArrowheads="1"/>
          </p:cNvSpPr>
          <p:nvPr userDrawn="1"/>
        </p:nvSpPr>
        <p:spPr bwMode="auto">
          <a:xfrm>
            <a:off x="612775" y="5554663"/>
            <a:ext cx="1397000" cy="215900"/>
          </a:xfrm>
          <a:prstGeom prst="rect">
            <a:avLst/>
          </a:prstGeom>
          <a:solidFill>
            <a:srgbClr val="FFFFFF">
              <a:alpha val="999"/>
            </a:srgbClr>
          </a:solidFill>
          <a:ln w="9525">
            <a:noFill/>
            <a:miter lim="800000"/>
            <a:headEnd/>
            <a:tailEnd/>
          </a:ln>
          <a:effectLst/>
        </p:spPr>
        <p:txBody>
          <a:bodyPr wrap="none" lIns="0" tIns="0" rIns="0" bIns="0">
            <a:spAutoFit/>
          </a:bodyPr>
          <a:lstStyle/>
          <a:p>
            <a:pPr>
              <a:defRPr/>
            </a:pPr>
            <a:r>
              <a:rPr lang="en-US" sz="1400" dirty="0">
                <a:solidFill>
                  <a:schemeClr val="hlink"/>
                </a:solidFill>
              </a:rPr>
              <a:t>www.rosatom.ru</a:t>
            </a:r>
            <a:endParaRPr lang="ru-RU" sz="1400" dirty="0">
              <a:solidFill>
                <a:schemeClr val="hlink"/>
              </a:solidFill>
            </a:endParaRPr>
          </a:p>
        </p:txBody>
      </p:sp>
      <p:sp>
        <p:nvSpPr>
          <p:cNvPr id="105474" name="Rectangle 2"/>
          <p:cNvSpPr>
            <a:spLocks noGrp="1" noChangeArrowheads="1"/>
          </p:cNvSpPr>
          <p:nvPr>
            <p:ph type="ctrTitle"/>
          </p:nvPr>
        </p:nvSpPr>
        <p:spPr>
          <a:xfrm>
            <a:off x="611197" y="2455863"/>
            <a:ext cx="7723187" cy="2139950"/>
          </a:xfrm>
        </p:spPr>
        <p:txBody>
          <a:bodyPr/>
          <a:lstStyle>
            <a:lvl1pPr>
              <a:defRPr sz="3400"/>
            </a:lvl1pPr>
          </a:lstStyle>
          <a:p>
            <a:r>
              <a:rPr lang="ru-RU"/>
              <a:t>Образец заголовка</a:t>
            </a:r>
          </a:p>
        </p:txBody>
      </p:sp>
      <p:sp>
        <p:nvSpPr>
          <p:cNvPr id="105475" name="Rectangle 3"/>
          <p:cNvSpPr>
            <a:spLocks noGrp="1" noChangeArrowheads="1"/>
          </p:cNvSpPr>
          <p:nvPr>
            <p:ph type="subTitle" idx="1"/>
          </p:nvPr>
        </p:nvSpPr>
        <p:spPr>
          <a:xfrm>
            <a:off x="611197" y="4652963"/>
            <a:ext cx="7723187" cy="360362"/>
          </a:xfrm>
        </p:spPr>
        <p:txBody>
          <a:bodyPr anchor="ctr"/>
          <a:lstStyle>
            <a:lvl1pPr marL="0" indent="0">
              <a:buFontTx/>
              <a:buNone/>
              <a:defRPr sz="2200" b="1">
                <a:solidFill>
                  <a:schemeClr val="bg1"/>
                </a:solidFill>
              </a:defRPr>
            </a:lvl1pPr>
          </a:lstStyle>
          <a:p>
            <a:r>
              <a:rPr lang="ru-RU"/>
              <a:t>Образец подзаголовка</a:t>
            </a:r>
          </a:p>
        </p:txBody>
      </p:sp>
    </p:spTree>
  </p:cSld>
  <p:clrMapOvr>
    <a:masterClrMapping/>
  </p:clrMapOvr>
  <p:transition>
    <p:spli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2"/>
            <a:ext cx="3008313" cy="4691063"/>
          </a:xfrm>
        </p:spPr>
        <p:txBody>
          <a:bodyPr/>
          <a:lstStyle>
            <a:lvl1pPr marL="0" indent="0">
              <a:buNone/>
              <a:defRPr sz="1400"/>
            </a:lvl1pPr>
            <a:lvl2pPr marL="457165" indent="0">
              <a:buNone/>
              <a:defRPr sz="1200"/>
            </a:lvl2pPr>
            <a:lvl3pPr marL="914328" indent="0">
              <a:buNone/>
              <a:defRPr sz="1000"/>
            </a:lvl3pPr>
            <a:lvl4pPr marL="1371493" indent="0">
              <a:buNone/>
              <a:defRPr sz="900"/>
            </a:lvl4pPr>
            <a:lvl5pPr marL="1828658" indent="0">
              <a:buNone/>
              <a:defRPr sz="900"/>
            </a:lvl5pPr>
            <a:lvl6pPr marL="2285823" indent="0">
              <a:buNone/>
              <a:defRPr sz="900"/>
            </a:lvl6pPr>
            <a:lvl7pPr marL="2742987" indent="0">
              <a:buNone/>
              <a:defRPr sz="900"/>
            </a:lvl7pPr>
            <a:lvl8pPr marL="3200151" indent="0">
              <a:buNone/>
              <a:defRPr sz="900"/>
            </a:lvl8pPr>
            <a:lvl9pPr marL="3657316" indent="0">
              <a:buNone/>
              <a:defRPr sz="900"/>
            </a:lvl9pPr>
          </a:lstStyle>
          <a:p>
            <a:pPr lvl="0"/>
            <a:r>
              <a:rPr lang="ru-RU" smtClean="0"/>
              <a:t>Образец текста</a:t>
            </a:r>
          </a:p>
        </p:txBody>
      </p:sp>
      <p:sp>
        <p:nvSpPr>
          <p:cNvPr id="5" name="Rectangle 2"/>
          <p:cNvSpPr>
            <a:spLocks noGrp="1" noChangeArrowheads="1"/>
          </p:cNvSpPr>
          <p:nvPr>
            <p:ph type="sldNum" sz="quarter" idx="10"/>
          </p:nvPr>
        </p:nvSpPr>
        <p:spPr>
          <a:ln/>
        </p:spPr>
        <p:txBody>
          <a:bodyPr/>
          <a:lstStyle>
            <a:lvl1pPr>
              <a:defRPr/>
            </a:lvl1pPr>
          </a:lstStyle>
          <a:p>
            <a:pPr>
              <a:defRPr/>
            </a:pPr>
            <a:fld id="{4BB40D9D-05CA-49C8-9ED9-DB9A6754D1A8}" type="slidenum">
              <a:rPr lang="ru-RU"/>
              <a:pPr>
                <a:defRPr/>
              </a:pPr>
              <a:t>‹#›</a:t>
            </a:fld>
            <a:endParaRPr lang="ru-RU"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165" indent="0">
              <a:buNone/>
              <a:defRPr sz="2800"/>
            </a:lvl2pPr>
            <a:lvl3pPr marL="914328" indent="0">
              <a:buNone/>
              <a:defRPr sz="2400"/>
            </a:lvl3pPr>
            <a:lvl4pPr marL="1371493" indent="0">
              <a:buNone/>
              <a:defRPr sz="2000"/>
            </a:lvl4pPr>
            <a:lvl5pPr marL="1828658" indent="0">
              <a:buNone/>
              <a:defRPr sz="2000"/>
            </a:lvl5pPr>
            <a:lvl6pPr marL="2285823" indent="0">
              <a:buNone/>
              <a:defRPr sz="2000"/>
            </a:lvl6pPr>
            <a:lvl7pPr marL="2742987" indent="0">
              <a:buNone/>
              <a:defRPr sz="2000"/>
            </a:lvl7pPr>
            <a:lvl8pPr marL="3200151" indent="0">
              <a:buNone/>
              <a:defRPr sz="2000"/>
            </a:lvl8pPr>
            <a:lvl9pPr marL="3657316" indent="0">
              <a:buNone/>
              <a:defRPr sz="2000"/>
            </a:lvl9pPr>
          </a:lstStyle>
          <a:p>
            <a:pPr lvl="0"/>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165" indent="0">
              <a:buNone/>
              <a:defRPr sz="1200"/>
            </a:lvl2pPr>
            <a:lvl3pPr marL="914328" indent="0">
              <a:buNone/>
              <a:defRPr sz="1000"/>
            </a:lvl3pPr>
            <a:lvl4pPr marL="1371493" indent="0">
              <a:buNone/>
              <a:defRPr sz="900"/>
            </a:lvl4pPr>
            <a:lvl5pPr marL="1828658" indent="0">
              <a:buNone/>
              <a:defRPr sz="900"/>
            </a:lvl5pPr>
            <a:lvl6pPr marL="2285823" indent="0">
              <a:buNone/>
              <a:defRPr sz="900"/>
            </a:lvl6pPr>
            <a:lvl7pPr marL="2742987" indent="0">
              <a:buNone/>
              <a:defRPr sz="900"/>
            </a:lvl7pPr>
            <a:lvl8pPr marL="3200151" indent="0">
              <a:buNone/>
              <a:defRPr sz="900"/>
            </a:lvl8pPr>
            <a:lvl9pPr marL="3657316" indent="0">
              <a:buNone/>
              <a:defRPr sz="900"/>
            </a:lvl9pPr>
          </a:lstStyle>
          <a:p>
            <a:pPr lvl="0"/>
            <a:r>
              <a:rPr lang="ru-RU" smtClean="0"/>
              <a:t>Образец текста</a:t>
            </a:r>
          </a:p>
        </p:txBody>
      </p:sp>
      <p:sp>
        <p:nvSpPr>
          <p:cNvPr id="5" name="Rectangle 2"/>
          <p:cNvSpPr>
            <a:spLocks noGrp="1" noChangeArrowheads="1"/>
          </p:cNvSpPr>
          <p:nvPr>
            <p:ph type="sldNum" sz="quarter" idx="10"/>
          </p:nvPr>
        </p:nvSpPr>
        <p:spPr>
          <a:ln/>
        </p:spPr>
        <p:txBody>
          <a:bodyPr/>
          <a:lstStyle>
            <a:lvl1pPr>
              <a:defRPr/>
            </a:lvl1pPr>
          </a:lstStyle>
          <a:p>
            <a:pPr>
              <a:defRPr/>
            </a:pPr>
            <a:fld id="{8D3DF5DB-AA58-464E-89F0-912590FD3E78}" type="slidenum">
              <a:rPr lang="ru-RU"/>
              <a:pPr>
                <a:defRPr/>
              </a:pPr>
              <a:t>‹#›</a:t>
            </a:fld>
            <a:endParaRPr lang="ru-RU"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3289C8CC-5535-49EF-A3B2-D689B6E2CB48}" type="slidenum">
              <a:rPr lang="ru-RU"/>
              <a:pPr>
                <a:defRPr/>
              </a:pPr>
              <a:t>‹#›</a:t>
            </a:fld>
            <a:endParaRPr lang="ru-RU"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8151" y="0"/>
            <a:ext cx="2105025" cy="6273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68315" y="0"/>
            <a:ext cx="6167437" cy="6273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00F7E869-FD54-468D-860E-8CEED69D8288}" type="slidenum">
              <a:rPr lang="ru-RU"/>
              <a:pPr>
                <a:defRPr/>
              </a:pPr>
              <a:t>‹#›</a:t>
            </a:fld>
            <a:endParaRPr lang="ru-RU"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navigation8" descr="ujkm,"/>
          <p:cNvPicPr>
            <a:picLocks noChangeAspect="1" noChangeArrowheads="1"/>
          </p:cNvPicPr>
          <p:nvPr userDrawn="1"/>
        </p:nvPicPr>
        <p:blipFill>
          <a:blip r:embed="rId3" cstate="print"/>
          <a:srcRect/>
          <a:stretch>
            <a:fillRect/>
          </a:stretch>
        </p:blipFill>
        <p:spPr bwMode="auto">
          <a:xfrm>
            <a:off x="323850" y="293688"/>
            <a:ext cx="1674813" cy="1481137"/>
          </a:xfrm>
          <a:prstGeom prst="rect">
            <a:avLst/>
          </a:prstGeom>
          <a:noFill/>
          <a:ln w="9525">
            <a:noFill/>
            <a:miter lim="800000"/>
            <a:headEnd/>
            <a:tailEnd/>
          </a:ln>
        </p:spPr>
      </p:pic>
      <p:sp>
        <p:nvSpPr>
          <p:cNvPr id="3074" name="Rectangle 2"/>
          <p:cNvSpPr>
            <a:spLocks noGrp="1" noChangeArrowheads="1"/>
          </p:cNvSpPr>
          <p:nvPr>
            <p:ph type="ctrTitle"/>
          </p:nvPr>
        </p:nvSpPr>
        <p:spPr>
          <a:xfrm>
            <a:off x="612775" y="2181227"/>
            <a:ext cx="8280400" cy="1031875"/>
          </a:xfrm>
          <a:ln/>
        </p:spPr>
        <p:txBody>
          <a:bodyPr/>
          <a:lstStyle>
            <a:lvl1pPr>
              <a:lnSpc>
                <a:spcPct val="130000"/>
              </a:lnSpc>
              <a:defRPr sz="1800"/>
            </a:lvl1pPr>
          </a:lstStyle>
          <a:p>
            <a:r>
              <a:rPr lang="ru-RU"/>
              <a:t>Образец заголовка</a:t>
            </a:r>
          </a:p>
        </p:txBody>
      </p:sp>
      <p:sp>
        <p:nvSpPr>
          <p:cNvPr id="3075" name="Rectangle 3"/>
          <p:cNvSpPr>
            <a:spLocks noGrp="1" noChangeArrowheads="1"/>
          </p:cNvSpPr>
          <p:nvPr>
            <p:ph type="subTitle" idx="1"/>
          </p:nvPr>
        </p:nvSpPr>
        <p:spPr>
          <a:xfrm>
            <a:off x="612777" y="3284538"/>
            <a:ext cx="3743325" cy="649287"/>
          </a:xfrm>
          <a:ln/>
        </p:spPr>
        <p:txBody>
          <a:bodyPr anchor="ctr"/>
          <a:lstStyle>
            <a:lvl1pPr marL="0" indent="0">
              <a:buFontTx/>
              <a:buNone/>
              <a:defRPr sz="1400" b="1">
                <a:solidFill>
                  <a:schemeClr val="bg2"/>
                </a:solidFill>
              </a:defRPr>
            </a:lvl1pPr>
          </a:lstStyle>
          <a:p>
            <a:r>
              <a:rPr lang="ru-RU"/>
              <a:t>Образец подзаголовка</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1929F03C-DEAA-4480-B08F-42566841ED29}" type="slidenum">
              <a:rPr lang="ru-RU"/>
              <a:pPr>
                <a:defRPr/>
              </a:pPr>
              <a:t>‹#›</a:t>
            </a:fld>
            <a:endParaRPr lang="ru-RU"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2"/>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5"/>
            <a:ext cx="7772400" cy="1500187"/>
          </a:xfrm>
        </p:spPr>
        <p:txBody>
          <a:bodyPr anchor="b"/>
          <a:lstStyle>
            <a:lvl1pPr marL="0" indent="0">
              <a:buNone/>
              <a:defRPr sz="2000"/>
            </a:lvl1pPr>
            <a:lvl2pPr marL="457165" indent="0">
              <a:buNone/>
              <a:defRPr sz="1800"/>
            </a:lvl2pPr>
            <a:lvl3pPr marL="914328" indent="0">
              <a:buNone/>
              <a:defRPr sz="1600"/>
            </a:lvl3pPr>
            <a:lvl4pPr marL="1371493" indent="0">
              <a:buNone/>
              <a:defRPr sz="1400"/>
            </a:lvl4pPr>
            <a:lvl5pPr marL="1828658" indent="0">
              <a:buNone/>
              <a:defRPr sz="1400"/>
            </a:lvl5pPr>
            <a:lvl6pPr marL="2285823" indent="0">
              <a:buNone/>
              <a:defRPr sz="1400"/>
            </a:lvl6pPr>
            <a:lvl7pPr marL="2742987" indent="0">
              <a:buNone/>
              <a:defRPr sz="1400"/>
            </a:lvl7pPr>
            <a:lvl8pPr marL="3200151" indent="0">
              <a:buNone/>
              <a:defRPr sz="1400"/>
            </a:lvl8pPr>
            <a:lvl9pPr marL="3657316" indent="0">
              <a:buNone/>
              <a:defRPr sz="1400"/>
            </a:lvl9pPr>
          </a:lstStyle>
          <a:p>
            <a:pPr lvl="0"/>
            <a:r>
              <a:rPr lang="ru-RU" smtClean="0"/>
              <a:t>Образец текста</a:t>
            </a:r>
          </a:p>
        </p:txBody>
      </p:sp>
      <p:sp>
        <p:nvSpPr>
          <p:cNvPr id="4" name="Rectangle 2"/>
          <p:cNvSpPr>
            <a:spLocks noGrp="1" noChangeArrowheads="1"/>
          </p:cNvSpPr>
          <p:nvPr>
            <p:ph type="sldNum" sz="quarter" idx="10"/>
          </p:nvPr>
        </p:nvSpPr>
        <p:spPr>
          <a:ln/>
        </p:spPr>
        <p:txBody>
          <a:bodyPr/>
          <a:lstStyle>
            <a:lvl1pPr>
              <a:defRPr/>
            </a:lvl1pPr>
          </a:lstStyle>
          <a:p>
            <a:pPr>
              <a:defRPr/>
            </a:pPr>
            <a:fld id="{1018122C-2AAA-4293-B37E-2E6F04D0FFAC}" type="slidenum">
              <a:rPr lang="ru-RU"/>
              <a:pPr>
                <a:defRPr/>
              </a:pPr>
              <a:t>‹#›</a:t>
            </a:fld>
            <a:endParaRPr lang="ru-RU"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68315" y="1125538"/>
            <a:ext cx="4135437" cy="5148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756152" y="1125538"/>
            <a:ext cx="4137025" cy="5148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sldNum" sz="quarter" idx="10"/>
          </p:nvPr>
        </p:nvSpPr>
        <p:spPr>
          <a:ln/>
        </p:spPr>
        <p:txBody>
          <a:bodyPr/>
          <a:lstStyle>
            <a:lvl1pPr>
              <a:defRPr/>
            </a:lvl1pPr>
          </a:lstStyle>
          <a:p>
            <a:pPr>
              <a:defRPr/>
            </a:pPr>
            <a:fld id="{35A96F29-8FD6-4D40-B133-DB38F40CBDE8}" type="slidenum">
              <a:rPr lang="ru-RU"/>
              <a:pPr>
                <a:defRPr/>
              </a:pPr>
              <a:t>‹#›</a:t>
            </a:fld>
            <a:endParaRPr lang="ru-RU"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165" indent="0">
              <a:buNone/>
              <a:defRPr sz="2000" b="1"/>
            </a:lvl2pPr>
            <a:lvl3pPr marL="914328" indent="0">
              <a:buNone/>
              <a:defRPr sz="1800" b="1"/>
            </a:lvl3pPr>
            <a:lvl4pPr marL="1371493" indent="0">
              <a:buNone/>
              <a:defRPr sz="1600" b="1"/>
            </a:lvl4pPr>
            <a:lvl5pPr marL="1828658" indent="0">
              <a:buNone/>
              <a:defRPr sz="1600" b="1"/>
            </a:lvl5pPr>
            <a:lvl6pPr marL="2285823" indent="0">
              <a:buNone/>
              <a:defRPr sz="1600" b="1"/>
            </a:lvl6pPr>
            <a:lvl7pPr marL="2742987" indent="0">
              <a:buNone/>
              <a:defRPr sz="1600" b="1"/>
            </a:lvl7pPr>
            <a:lvl8pPr marL="3200151" indent="0">
              <a:buNone/>
              <a:defRPr sz="1600" b="1"/>
            </a:lvl8pPr>
            <a:lvl9pPr marL="3657316"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7" y="1535113"/>
            <a:ext cx="4041775" cy="639762"/>
          </a:xfrm>
        </p:spPr>
        <p:txBody>
          <a:bodyPr anchor="b"/>
          <a:lstStyle>
            <a:lvl1pPr marL="0" indent="0">
              <a:buNone/>
              <a:defRPr sz="2400" b="1"/>
            </a:lvl1pPr>
            <a:lvl2pPr marL="457165" indent="0">
              <a:buNone/>
              <a:defRPr sz="2000" b="1"/>
            </a:lvl2pPr>
            <a:lvl3pPr marL="914328" indent="0">
              <a:buNone/>
              <a:defRPr sz="1800" b="1"/>
            </a:lvl3pPr>
            <a:lvl4pPr marL="1371493" indent="0">
              <a:buNone/>
              <a:defRPr sz="1600" b="1"/>
            </a:lvl4pPr>
            <a:lvl5pPr marL="1828658" indent="0">
              <a:buNone/>
              <a:defRPr sz="1600" b="1"/>
            </a:lvl5pPr>
            <a:lvl6pPr marL="2285823" indent="0">
              <a:buNone/>
              <a:defRPr sz="1600" b="1"/>
            </a:lvl6pPr>
            <a:lvl7pPr marL="2742987" indent="0">
              <a:buNone/>
              <a:defRPr sz="1600" b="1"/>
            </a:lvl7pPr>
            <a:lvl8pPr marL="3200151" indent="0">
              <a:buNone/>
              <a:defRPr sz="1600" b="1"/>
            </a:lvl8pPr>
            <a:lvl9pPr marL="3657316"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7"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sldNum" sz="quarter" idx="10"/>
          </p:nvPr>
        </p:nvSpPr>
        <p:spPr>
          <a:ln/>
        </p:spPr>
        <p:txBody>
          <a:bodyPr/>
          <a:lstStyle>
            <a:lvl1pPr>
              <a:defRPr/>
            </a:lvl1pPr>
          </a:lstStyle>
          <a:p>
            <a:pPr>
              <a:defRPr/>
            </a:pPr>
            <a:fld id="{8BB98022-AFAA-492A-8B82-B45513263BA9}" type="slidenum">
              <a:rPr lang="ru-RU"/>
              <a:pPr>
                <a:defRPr/>
              </a:pPr>
              <a:t>‹#›</a:t>
            </a:fld>
            <a:endParaRPr lang="ru-RU"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nSpc>
                <a:spcPts val="2275"/>
              </a:lnSpc>
              <a:defRPr sz="2200"/>
            </a:lvl1pPr>
          </a:lstStyle>
          <a:p>
            <a:r>
              <a:rPr lang="ru-RU" dirty="0" smtClean="0"/>
              <a:t>Образец заголовка</a:t>
            </a:r>
            <a:endParaRPr lang="ru-RU" dirty="0"/>
          </a:p>
        </p:txBody>
      </p:sp>
      <p:sp>
        <p:nvSpPr>
          <p:cNvPr id="3" name="Rectangle 2"/>
          <p:cNvSpPr>
            <a:spLocks noGrp="1" noChangeArrowheads="1"/>
          </p:cNvSpPr>
          <p:nvPr>
            <p:ph type="sldNum" sz="quarter" idx="10"/>
          </p:nvPr>
        </p:nvSpPr>
        <p:spPr>
          <a:ln/>
        </p:spPr>
        <p:txBody>
          <a:bodyPr/>
          <a:lstStyle>
            <a:lvl1pPr>
              <a:defRPr/>
            </a:lvl1pPr>
          </a:lstStyle>
          <a:p>
            <a:pPr>
              <a:defRPr/>
            </a:pPr>
            <a:fld id="{31BDD752-010A-4A1F-A49A-200CCEFC6C99}" type="slidenum">
              <a:rPr lang="ru-RU"/>
              <a:pPr>
                <a:defRPr/>
              </a:pPr>
              <a:t>‹#›</a:t>
            </a:fld>
            <a:endParaRPr lang="ru-RU"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76C7E577-6E80-400B-B4EA-926C3B700E7B}" type="slidenum">
              <a:rPr lang="ru-RU"/>
              <a:pPr>
                <a:defRPr/>
              </a:pPr>
              <a:t>‹#›</a:t>
            </a:fld>
            <a:endParaRPr lang="ru-RU" dirty="0"/>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B2747D67-957A-4FB9-B375-CF6BDDB71B0F}" type="slidenum">
              <a:rPr lang="ru-RU"/>
              <a:pPr>
                <a:defRPr/>
              </a:pPr>
              <a:t>‹#›</a:t>
            </a:fld>
            <a:endParaRPr lang="ru-RU"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2"/>
            <a:ext cx="3008313" cy="4691063"/>
          </a:xfrm>
        </p:spPr>
        <p:txBody>
          <a:bodyPr/>
          <a:lstStyle>
            <a:lvl1pPr marL="0" indent="0">
              <a:buNone/>
              <a:defRPr sz="1400"/>
            </a:lvl1pPr>
            <a:lvl2pPr marL="457165" indent="0">
              <a:buNone/>
              <a:defRPr sz="1200"/>
            </a:lvl2pPr>
            <a:lvl3pPr marL="914328" indent="0">
              <a:buNone/>
              <a:defRPr sz="1000"/>
            </a:lvl3pPr>
            <a:lvl4pPr marL="1371493" indent="0">
              <a:buNone/>
              <a:defRPr sz="900"/>
            </a:lvl4pPr>
            <a:lvl5pPr marL="1828658" indent="0">
              <a:buNone/>
              <a:defRPr sz="900"/>
            </a:lvl5pPr>
            <a:lvl6pPr marL="2285823" indent="0">
              <a:buNone/>
              <a:defRPr sz="900"/>
            </a:lvl6pPr>
            <a:lvl7pPr marL="2742987" indent="0">
              <a:buNone/>
              <a:defRPr sz="900"/>
            </a:lvl7pPr>
            <a:lvl8pPr marL="3200151" indent="0">
              <a:buNone/>
              <a:defRPr sz="900"/>
            </a:lvl8pPr>
            <a:lvl9pPr marL="3657316" indent="0">
              <a:buNone/>
              <a:defRPr sz="900"/>
            </a:lvl9pPr>
          </a:lstStyle>
          <a:p>
            <a:pPr lvl="0"/>
            <a:r>
              <a:rPr lang="ru-RU" smtClean="0"/>
              <a:t>Образец текста</a:t>
            </a:r>
          </a:p>
        </p:txBody>
      </p:sp>
      <p:sp>
        <p:nvSpPr>
          <p:cNvPr id="5" name="Rectangle 2"/>
          <p:cNvSpPr>
            <a:spLocks noGrp="1" noChangeArrowheads="1"/>
          </p:cNvSpPr>
          <p:nvPr>
            <p:ph type="sldNum" sz="quarter" idx="10"/>
          </p:nvPr>
        </p:nvSpPr>
        <p:spPr>
          <a:ln/>
        </p:spPr>
        <p:txBody>
          <a:bodyPr/>
          <a:lstStyle>
            <a:lvl1pPr>
              <a:defRPr/>
            </a:lvl1pPr>
          </a:lstStyle>
          <a:p>
            <a:pPr>
              <a:defRPr/>
            </a:pPr>
            <a:fld id="{3C1348AD-2441-43E1-8DF8-43F81D8A84E9}" type="slidenum">
              <a:rPr lang="ru-RU"/>
              <a:pPr>
                <a:defRPr/>
              </a:pPr>
              <a:t>‹#›</a:t>
            </a:fld>
            <a:endParaRPr lang="ru-RU"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165" indent="0">
              <a:buNone/>
              <a:defRPr sz="2800"/>
            </a:lvl2pPr>
            <a:lvl3pPr marL="914328" indent="0">
              <a:buNone/>
              <a:defRPr sz="2400"/>
            </a:lvl3pPr>
            <a:lvl4pPr marL="1371493" indent="0">
              <a:buNone/>
              <a:defRPr sz="2000"/>
            </a:lvl4pPr>
            <a:lvl5pPr marL="1828658" indent="0">
              <a:buNone/>
              <a:defRPr sz="2000"/>
            </a:lvl5pPr>
            <a:lvl6pPr marL="2285823" indent="0">
              <a:buNone/>
              <a:defRPr sz="2000"/>
            </a:lvl6pPr>
            <a:lvl7pPr marL="2742987" indent="0">
              <a:buNone/>
              <a:defRPr sz="2000"/>
            </a:lvl7pPr>
            <a:lvl8pPr marL="3200151" indent="0">
              <a:buNone/>
              <a:defRPr sz="2000"/>
            </a:lvl8pPr>
            <a:lvl9pPr marL="3657316" indent="0">
              <a:buNone/>
              <a:defRPr sz="2000"/>
            </a:lvl9pPr>
          </a:lstStyle>
          <a:p>
            <a:pPr lvl="0"/>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165" indent="0">
              <a:buNone/>
              <a:defRPr sz="1200"/>
            </a:lvl2pPr>
            <a:lvl3pPr marL="914328" indent="0">
              <a:buNone/>
              <a:defRPr sz="1000"/>
            </a:lvl3pPr>
            <a:lvl4pPr marL="1371493" indent="0">
              <a:buNone/>
              <a:defRPr sz="900"/>
            </a:lvl4pPr>
            <a:lvl5pPr marL="1828658" indent="0">
              <a:buNone/>
              <a:defRPr sz="900"/>
            </a:lvl5pPr>
            <a:lvl6pPr marL="2285823" indent="0">
              <a:buNone/>
              <a:defRPr sz="900"/>
            </a:lvl6pPr>
            <a:lvl7pPr marL="2742987" indent="0">
              <a:buNone/>
              <a:defRPr sz="900"/>
            </a:lvl7pPr>
            <a:lvl8pPr marL="3200151" indent="0">
              <a:buNone/>
              <a:defRPr sz="900"/>
            </a:lvl8pPr>
            <a:lvl9pPr marL="3657316" indent="0">
              <a:buNone/>
              <a:defRPr sz="900"/>
            </a:lvl9pPr>
          </a:lstStyle>
          <a:p>
            <a:pPr lvl="0"/>
            <a:r>
              <a:rPr lang="ru-RU" smtClean="0"/>
              <a:t>Образец текста</a:t>
            </a:r>
          </a:p>
        </p:txBody>
      </p:sp>
      <p:sp>
        <p:nvSpPr>
          <p:cNvPr id="5" name="Rectangle 2"/>
          <p:cNvSpPr>
            <a:spLocks noGrp="1" noChangeArrowheads="1"/>
          </p:cNvSpPr>
          <p:nvPr>
            <p:ph type="sldNum" sz="quarter" idx="10"/>
          </p:nvPr>
        </p:nvSpPr>
        <p:spPr>
          <a:ln/>
        </p:spPr>
        <p:txBody>
          <a:bodyPr/>
          <a:lstStyle>
            <a:lvl1pPr>
              <a:defRPr/>
            </a:lvl1pPr>
          </a:lstStyle>
          <a:p>
            <a:pPr>
              <a:defRPr/>
            </a:pPr>
            <a:fld id="{4D4A9F66-2A95-4F03-88C4-900BFF09C673}" type="slidenum">
              <a:rPr lang="ru-RU"/>
              <a:pPr>
                <a:defRPr/>
              </a:pPr>
              <a:t>‹#›</a:t>
            </a:fld>
            <a:endParaRPr lang="ru-RU"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4F2F6057-9094-42E5-AEF3-CD750DF7814F}" type="slidenum">
              <a:rPr lang="ru-RU"/>
              <a:pPr>
                <a:defRPr/>
              </a:pPr>
              <a:t>‹#›</a:t>
            </a:fld>
            <a:endParaRPr lang="ru-RU"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8151" y="0"/>
            <a:ext cx="2105025" cy="6273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68315" y="0"/>
            <a:ext cx="6167437" cy="6273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800F5DD5-2C03-4876-82A9-75B502CEDD56}" type="slidenum">
              <a:rPr lang="ru-RU"/>
              <a:pPr>
                <a:defRPr/>
              </a:pPr>
              <a:t>‹#›</a:t>
            </a:fld>
            <a:endParaRPr lang="ru-RU"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Заголовок и объект">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7377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navigation8" descr="ujkm,"/>
          <p:cNvPicPr>
            <a:picLocks noChangeAspect="1" noChangeArrowheads="1"/>
          </p:cNvPicPr>
          <p:nvPr userDrawn="1"/>
        </p:nvPicPr>
        <p:blipFill>
          <a:blip r:embed="rId3" cstate="print"/>
          <a:srcRect/>
          <a:stretch>
            <a:fillRect/>
          </a:stretch>
        </p:blipFill>
        <p:spPr bwMode="auto">
          <a:xfrm>
            <a:off x="323850" y="293688"/>
            <a:ext cx="1674813" cy="1481137"/>
          </a:xfrm>
          <a:prstGeom prst="rect">
            <a:avLst/>
          </a:prstGeom>
          <a:noFill/>
          <a:ln w="9525">
            <a:noFill/>
            <a:miter lim="800000"/>
            <a:headEnd/>
            <a:tailEnd/>
          </a:ln>
        </p:spPr>
      </p:pic>
      <p:sp>
        <p:nvSpPr>
          <p:cNvPr id="3074" name="Rectangle 2"/>
          <p:cNvSpPr>
            <a:spLocks noGrp="1" noChangeArrowheads="1"/>
          </p:cNvSpPr>
          <p:nvPr>
            <p:ph type="ctrTitle"/>
          </p:nvPr>
        </p:nvSpPr>
        <p:spPr>
          <a:xfrm>
            <a:off x="612775" y="2181227"/>
            <a:ext cx="8280400" cy="1031875"/>
          </a:xfrm>
          <a:ln/>
        </p:spPr>
        <p:txBody>
          <a:bodyPr/>
          <a:lstStyle>
            <a:lvl1pPr>
              <a:lnSpc>
                <a:spcPct val="130000"/>
              </a:lnSpc>
              <a:defRPr sz="1800"/>
            </a:lvl1pPr>
          </a:lstStyle>
          <a:p>
            <a:r>
              <a:rPr lang="ru-RU"/>
              <a:t>Образец заголовка</a:t>
            </a:r>
          </a:p>
        </p:txBody>
      </p:sp>
      <p:sp>
        <p:nvSpPr>
          <p:cNvPr id="3075" name="Rectangle 3"/>
          <p:cNvSpPr>
            <a:spLocks noGrp="1" noChangeArrowheads="1"/>
          </p:cNvSpPr>
          <p:nvPr>
            <p:ph type="subTitle" idx="1"/>
          </p:nvPr>
        </p:nvSpPr>
        <p:spPr>
          <a:xfrm>
            <a:off x="612777" y="3284538"/>
            <a:ext cx="3743325" cy="649287"/>
          </a:xfrm>
          <a:ln/>
        </p:spPr>
        <p:txBody>
          <a:bodyPr anchor="ctr"/>
          <a:lstStyle>
            <a:lvl1pPr marL="0" indent="0">
              <a:buFontTx/>
              <a:buNone/>
              <a:defRPr sz="1400" b="1">
                <a:solidFill>
                  <a:schemeClr val="bg2"/>
                </a:solidFill>
              </a:defRPr>
            </a:lvl1pPr>
          </a:lstStyle>
          <a:p>
            <a:r>
              <a:rPr lang="ru-RU"/>
              <a:t>Образец подзаголовка</a:t>
            </a: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B234C00A-77BF-4FF2-BE03-A7F2D31630D9}" type="slidenum">
              <a:rPr lang="ru-RU"/>
              <a:pPr>
                <a:defRPr/>
              </a:pPr>
              <a:t>‹#›</a:t>
            </a:fld>
            <a:endParaRPr lang="ru-RU" dirty="0"/>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2"/>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5"/>
            <a:ext cx="7772400" cy="1500187"/>
          </a:xfrm>
        </p:spPr>
        <p:txBody>
          <a:bodyPr anchor="b"/>
          <a:lstStyle>
            <a:lvl1pPr marL="0" indent="0">
              <a:buNone/>
              <a:defRPr sz="2000"/>
            </a:lvl1pPr>
            <a:lvl2pPr marL="457165" indent="0">
              <a:buNone/>
              <a:defRPr sz="1800"/>
            </a:lvl2pPr>
            <a:lvl3pPr marL="914328" indent="0">
              <a:buNone/>
              <a:defRPr sz="1600"/>
            </a:lvl3pPr>
            <a:lvl4pPr marL="1371493" indent="0">
              <a:buNone/>
              <a:defRPr sz="1400"/>
            </a:lvl4pPr>
            <a:lvl5pPr marL="1828658" indent="0">
              <a:buNone/>
              <a:defRPr sz="1400"/>
            </a:lvl5pPr>
            <a:lvl6pPr marL="2285823" indent="0">
              <a:buNone/>
              <a:defRPr sz="1400"/>
            </a:lvl6pPr>
            <a:lvl7pPr marL="2742987" indent="0">
              <a:buNone/>
              <a:defRPr sz="1400"/>
            </a:lvl7pPr>
            <a:lvl8pPr marL="3200151" indent="0">
              <a:buNone/>
              <a:defRPr sz="1400"/>
            </a:lvl8pPr>
            <a:lvl9pPr marL="3657316" indent="0">
              <a:buNone/>
              <a:defRPr sz="1400"/>
            </a:lvl9pPr>
          </a:lstStyle>
          <a:p>
            <a:pPr lvl="0"/>
            <a:r>
              <a:rPr lang="ru-RU" smtClean="0"/>
              <a:t>Образец текста</a:t>
            </a:r>
          </a:p>
        </p:txBody>
      </p:sp>
      <p:sp>
        <p:nvSpPr>
          <p:cNvPr id="4" name="Rectangle 2"/>
          <p:cNvSpPr>
            <a:spLocks noGrp="1" noChangeArrowheads="1"/>
          </p:cNvSpPr>
          <p:nvPr>
            <p:ph type="sldNum" sz="quarter" idx="10"/>
          </p:nvPr>
        </p:nvSpPr>
        <p:spPr>
          <a:ln/>
        </p:spPr>
        <p:txBody>
          <a:bodyPr/>
          <a:lstStyle>
            <a:lvl1pPr>
              <a:defRPr/>
            </a:lvl1pPr>
          </a:lstStyle>
          <a:p>
            <a:pPr>
              <a:defRPr/>
            </a:pPr>
            <a:fld id="{87100A64-0056-4B15-8A0A-5A19CA60BFDF}" type="slidenum">
              <a:rPr lang="ru-RU"/>
              <a:pPr>
                <a:defRPr/>
              </a:pPr>
              <a:t>‹#›</a:t>
            </a:fld>
            <a:endParaRPr lang="ru-RU" dirty="0"/>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68315" y="1125538"/>
            <a:ext cx="4135437" cy="5148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756152" y="1125538"/>
            <a:ext cx="4137025" cy="5148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sldNum" sz="quarter" idx="10"/>
          </p:nvPr>
        </p:nvSpPr>
        <p:spPr>
          <a:ln/>
        </p:spPr>
        <p:txBody>
          <a:bodyPr/>
          <a:lstStyle>
            <a:lvl1pPr>
              <a:defRPr/>
            </a:lvl1pPr>
          </a:lstStyle>
          <a:p>
            <a:pPr>
              <a:defRPr/>
            </a:pPr>
            <a:fld id="{BAAC6819-C6AE-45B5-B914-F39B6BAE54B4}" type="slidenum">
              <a:rPr lang="ru-RU"/>
              <a:pPr>
                <a:defRPr/>
              </a:pPr>
              <a:t>‹#›</a:t>
            </a:fld>
            <a:endParaRPr lang="ru-RU"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navigation8" descr="ujkm,"/>
          <p:cNvPicPr>
            <a:picLocks noChangeAspect="1" noChangeArrowheads="1"/>
          </p:cNvPicPr>
          <p:nvPr userDrawn="1"/>
        </p:nvPicPr>
        <p:blipFill>
          <a:blip r:embed="rId3" cstate="print"/>
          <a:srcRect/>
          <a:stretch>
            <a:fillRect/>
          </a:stretch>
        </p:blipFill>
        <p:spPr bwMode="auto">
          <a:xfrm>
            <a:off x="323850" y="293688"/>
            <a:ext cx="1674813" cy="1481137"/>
          </a:xfrm>
          <a:prstGeom prst="rect">
            <a:avLst/>
          </a:prstGeom>
          <a:noFill/>
          <a:ln w="9525">
            <a:noFill/>
            <a:miter lim="800000"/>
            <a:headEnd/>
            <a:tailEnd/>
          </a:ln>
        </p:spPr>
      </p:pic>
      <p:sp>
        <p:nvSpPr>
          <p:cNvPr id="3074" name="Rectangle 2"/>
          <p:cNvSpPr>
            <a:spLocks noGrp="1" noChangeArrowheads="1"/>
          </p:cNvSpPr>
          <p:nvPr>
            <p:ph type="ctrTitle"/>
          </p:nvPr>
        </p:nvSpPr>
        <p:spPr>
          <a:xfrm>
            <a:off x="612775" y="2181227"/>
            <a:ext cx="8280400" cy="1031875"/>
          </a:xfrm>
          <a:ln/>
        </p:spPr>
        <p:txBody>
          <a:bodyPr/>
          <a:lstStyle>
            <a:lvl1pPr>
              <a:lnSpc>
                <a:spcPct val="130000"/>
              </a:lnSpc>
              <a:defRPr sz="1800"/>
            </a:lvl1pPr>
          </a:lstStyle>
          <a:p>
            <a:r>
              <a:rPr lang="ru-RU"/>
              <a:t>Образец заголовка</a:t>
            </a:r>
          </a:p>
        </p:txBody>
      </p:sp>
      <p:sp>
        <p:nvSpPr>
          <p:cNvPr id="3075" name="Rectangle 3"/>
          <p:cNvSpPr>
            <a:spLocks noGrp="1" noChangeArrowheads="1"/>
          </p:cNvSpPr>
          <p:nvPr>
            <p:ph type="subTitle" idx="1"/>
          </p:nvPr>
        </p:nvSpPr>
        <p:spPr>
          <a:xfrm>
            <a:off x="612777" y="3284538"/>
            <a:ext cx="3743325" cy="649287"/>
          </a:xfrm>
          <a:ln/>
        </p:spPr>
        <p:txBody>
          <a:bodyPr anchor="ctr"/>
          <a:lstStyle>
            <a:lvl1pPr marL="0" indent="0">
              <a:buFontTx/>
              <a:buNone/>
              <a:defRPr sz="1400" b="1">
                <a:solidFill>
                  <a:schemeClr val="bg2"/>
                </a:solidFill>
              </a:defRPr>
            </a:lvl1pPr>
          </a:lstStyle>
          <a:p>
            <a:r>
              <a:rPr lang="ru-RU"/>
              <a:t>Образец подзаголовка</a:t>
            </a: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165" indent="0">
              <a:buNone/>
              <a:defRPr sz="2000" b="1"/>
            </a:lvl2pPr>
            <a:lvl3pPr marL="914328" indent="0">
              <a:buNone/>
              <a:defRPr sz="1800" b="1"/>
            </a:lvl3pPr>
            <a:lvl4pPr marL="1371493" indent="0">
              <a:buNone/>
              <a:defRPr sz="1600" b="1"/>
            </a:lvl4pPr>
            <a:lvl5pPr marL="1828658" indent="0">
              <a:buNone/>
              <a:defRPr sz="1600" b="1"/>
            </a:lvl5pPr>
            <a:lvl6pPr marL="2285823" indent="0">
              <a:buNone/>
              <a:defRPr sz="1600" b="1"/>
            </a:lvl6pPr>
            <a:lvl7pPr marL="2742987" indent="0">
              <a:buNone/>
              <a:defRPr sz="1600" b="1"/>
            </a:lvl7pPr>
            <a:lvl8pPr marL="3200151" indent="0">
              <a:buNone/>
              <a:defRPr sz="1600" b="1"/>
            </a:lvl8pPr>
            <a:lvl9pPr marL="3657316"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7" y="1535113"/>
            <a:ext cx="4041775" cy="639762"/>
          </a:xfrm>
        </p:spPr>
        <p:txBody>
          <a:bodyPr anchor="b"/>
          <a:lstStyle>
            <a:lvl1pPr marL="0" indent="0">
              <a:buNone/>
              <a:defRPr sz="2400" b="1"/>
            </a:lvl1pPr>
            <a:lvl2pPr marL="457165" indent="0">
              <a:buNone/>
              <a:defRPr sz="2000" b="1"/>
            </a:lvl2pPr>
            <a:lvl3pPr marL="914328" indent="0">
              <a:buNone/>
              <a:defRPr sz="1800" b="1"/>
            </a:lvl3pPr>
            <a:lvl4pPr marL="1371493" indent="0">
              <a:buNone/>
              <a:defRPr sz="1600" b="1"/>
            </a:lvl4pPr>
            <a:lvl5pPr marL="1828658" indent="0">
              <a:buNone/>
              <a:defRPr sz="1600" b="1"/>
            </a:lvl5pPr>
            <a:lvl6pPr marL="2285823" indent="0">
              <a:buNone/>
              <a:defRPr sz="1600" b="1"/>
            </a:lvl6pPr>
            <a:lvl7pPr marL="2742987" indent="0">
              <a:buNone/>
              <a:defRPr sz="1600" b="1"/>
            </a:lvl7pPr>
            <a:lvl8pPr marL="3200151" indent="0">
              <a:buNone/>
              <a:defRPr sz="1600" b="1"/>
            </a:lvl8pPr>
            <a:lvl9pPr marL="3657316"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7"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sldNum" sz="quarter" idx="10"/>
          </p:nvPr>
        </p:nvSpPr>
        <p:spPr>
          <a:ln/>
        </p:spPr>
        <p:txBody>
          <a:bodyPr/>
          <a:lstStyle>
            <a:lvl1pPr>
              <a:defRPr/>
            </a:lvl1pPr>
          </a:lstStyle>
          <a:p>
            <a:pPr>
              <a:defRPr/>
            </a:pPr>
            <a:fld id="{35CB6475-9F18-41E6-A630-3E1733167F40}" type="slidenum">
              <a:rPr lang="ru-RU"/>
              <a:pPr>
                <a:defRPr/>
              </a:pPr>
              <a:t>‹#›</a:t>
            </a:fld>
            <a:endParaRPr lang="ru-RU" dirty="0"/>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
          <p:cNvSpPr>
            <a:spLocks noGrp="1" noChangeArrowheads="1"/>
          </p:cNvSpPr>
          <p:nvPr>
            <p:ph type="sldNum" sz="quarter" idx="10"/>
          </p:nvPr>
        </p:nvSpPr>
        <p:spPr>
          <a:ln/>
        </p:spPr>
        <p:txBody>
          <a:bodyPr/>
          <a:lstStyle>
            <a:lvl1pPr>
              <a:defRPr/>
            </a:lvl1pPr>
          </a:lstStyle>
          <a:p>
            <a:pPr>
              <a:defRPr/>
            </a:pPr>
            <a:fld id="{CD47A5B4-6A99-4E21-99F7-9559B854C2B8}" type="slidenum">
              <a:rPr lang="ru-RU"/>
              <a:pPr>
                <a:defRPr/>
              </a:pPr>
              <a:t>‹#›</a:t>
            </a:fld>
            <a:endParaRPr lang="ru-RU" dirty="0"/>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57C1D2A2-9754-402E-BBF5-B7952A860760}" type="slidenum">
              <a:rPr lang="ru-RU"/>
              <a:pPr>
                <a:defRPr/>
              </a:pPr>
              <a:t>‹#›</a:t>
            </a:fld>
            <a:endParaRPr lang="ru-RU" dirty="0"/>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2"/>
            <a:ext cx="3008313" cy="4691063"/>
          </a:xfrm>
        </p:spPr>
        <p:txBody>
          <a:bodyPr/>
          <a:lstStyle>
            <a:lvl1pPr marL="0" indent="0">
              <a:buNone/>
              <a:defRPr sz="1400"/>
            </a:lvl1pPr>
            <a:lvl2pPr marL="457165" indent="0">
              <a:buNone/>
              <a:defRPr sz="1200"/>
            </a:lvl2pPr>
            <a:lvl3pPr marL="914328" indent="0">
              <a:buNone/>
              <a:defRPr sz="1000"/>
            </a:lvl3pPr>
            <a:lvl4pPr marL="1371493" indent="0">
              <a:buNone/>
              <a:defRPr sz="900"/>
            </a:lvl4pPr>
            <a:lvl5pPr marL="1828658" indent="0">
              <a:buNone/>
              <a:defRPr sz="900"/>
            </a:lvl5pPr>
            <a:lvl6pPr marL="2285823" indent="0">
              <a:buNone/>
              <a:defRPr sz="900"/>
            </a:lvl6pPr>
            <a:lvl7pPr marL="2742987" indent="0">
              <a:buNone/>
              <a:defRPr sz="900"/>
            </a:lvl7pPr>
            <a:lvl8pPr marL="3200151" indent="0">
              <a:buNone/>
              <a:defRPr sz="900"/>
            </a:lvl8pPr>
            <a:lvl9pPr marL="3657316" indent="0">
              <a:buNone/>
              <a:defRPr sz="900"/>
            </a:lvl9pPr>
          </a:lstStyle>
          <a:p>
            <a:pPr lvl="0"/>
            <a:r>
              <a:rPr lang="ru-RU" smtClean="0"/>
              <a:t>Образец текста</a:t>
            </a:r>
          </a:p>
        </p:txBody>
      </p:sp>
      <p:sp>
        <p:nvSpPr>
          <p:cNvPr id="5" name="Rectangle 2"/>
          <p:cNvSpPr>
            <a:spLocks noGrp="1" noChangeArrowheads="1"/>
          </p:cNvSpPr>
          <p:nvPr>
            <p:ph type="sldNum" sz="quarter" idx="10"/>
          </p:nvPr>
        </p:nvSpPr>
        <p:spPr>
          <a:ln/>
        </p:spPr>
        <p:txBody>
          <a:bodyPr/>
          <a:lstStyle>
            <a:lvl1pPr>
              <a:defRPr/>
            </a:lvl1pPr>
          </a:lstStyle>
          <a:p>
            <a:pPr>
              <a:defRPr/>
            </a:pPr>
            <a:fld id="{1D231F8B-138D-441A-B30C-D6EEEFB57293}" type="slidenum">
              <a:rPr lang="ru-RU"/>
              <a:pPr>
                <a:defRPr/>
              </a:pPr>
              <a:t>‹#›</a:t>
            </a:fld>
            <a:endParaRPr lang="ru-RU" dirty="0"/>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165" indent="0">
              <a:buNone/>
              <a:defRPr sz="2800"/>
            </a:lvl2pPr>
            <a:lvl3pPr marL="914328" indent="0">
              <a:buNone/>
              <a:defRPr sz="2400"/>
            </a:lvl3pPr>
            <a:lvl4pPr marL="1371493" indent="0">
              <a:buNone/>
              <a:defRPr sz="2000"/>
            </a:lvl4pPr>
            <a:lvl5pPr marL="1828658" indent="0">
              <a:buNone/>
              <a:defRPr sz="2000"/>
            </a:lvl5pPr>
            <a:lvl6pPr marL="2285823" indent="0">
              <a:buNone/>
              <a:defRPr sz="2000"/>
            </a:lvl6pPr>
            <a:lvl7pPr marL="2742987" indent="0">
              <a:buNone/>
              <a:defRPr sz="2000"/>
            </a:lvl7pPr>
            <a:lvl8pPr marL="3200151" indent="0">
              <a:buNone/>
              <a:defRPr sz="2000"/>
            </a:lvl8pPr>
            <a:lvl9pPr marL="3657316" indent="0">
              <a:buNone/>
              <a:defRPr sz="2000"/>
            </a:lvl9pPr>
          </a:lstStyle>
          <a:p>
            <a:pPr lvl="0"/>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165" indent="0">
              <a:buNone/>
              <a:defRPr sz="1200"/>
            </a:lvl2pPr>
            <a:lvl3pPr marL="914328" indent="0">
              <a:buNone/>
              <a:defRPr sz="1000"/>
            </a:lvl3pPr>
            <a:lvl4pPr marL="1371493" indent="0">
              <a:buNone/>
              <a:defRPr sz="900"/>
            </a:lvl4pPr>
            <a:lvl5pPr marL="1828658" indent="0">
              <a:buNone/>
              <a:defRPr sz="900"/>
            </a:lvl5pPr>
            <a:lvl6pPr marL="2285823" indent="0">
              <a:buNone/>
              <a:defRPr sz="900"/>
            </a:lvl6pPr>
            <a:lvl7pPr marL="2742987" indent="0">
              <a:buNone/>
              <a:defRPr sz="900"/>
            </a:lvl7pPr>
            <a:lvl8pPr marL="3200151" indent="0">
              <a:buNone/>
              <a:defRPr sz="900"/>
            </a:lvl8pPr>
            <a:lvl9pPr marL="3657316" indent="0">
              <a:buNone/>
              <a:defRPr sz="900"/>
            </a:lvl9pPr>
          </a:lstStyle>
          <a:p>
            <a:pPr lvl="0"/>
            <a:r>
              <a:rPr lang="ru-RU" smtClean="0"/>
              <a:t>Образец текста</a:t>
            </a:r>
          </a:p>
        </p:txBody>
      </p:sp>
      <p:sp>
        <p:nvSpPr>
          <p:cNvPr id="5" name="Rectangle 2"/>
          <p:cNvSpPr>
            <a:spLocks noGrp="1" noChangeArrowheads="1"/>
          </p:cNvSpPr>
          <p:nvPr>
            <p:ph type="sldNum" sz="quarter" idx="10"/>
          </p:nvPr>
        </p:nvSpPr>
        <p:spPr>
          <a:ln/>
        </p:spPr>
        <p:txBody>
          <a:bodyPr/>
          <a:lstStyle>
            <a:lvl1pPr>
              <a:defRPr/>
            </a:lvl1pPr>
          </a:lstStyle>
          <a:p>
            <a:pPr>
              <a:defRPr/>
            </a:pPr>
            <a:fld id="{DEEB347B-2B7F-4139-BAE6-F6071D5044A5}" type="slidenum">
              <a:rPr lang="ru-RU"/>
              <a:pPr>
                <a:defRPr/>
              </a:pPr>
              <a:t>‹#›</a:t>
            </a:fld>
            <a:endParaRPr lang="ru-RU" dirty="0"/>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6342D49F-575A-4D70-AEEA-B1D585F34665}" type="slidenum">
              <a:rPr lang="ru-RU"/>
              <a:pPr>
                <a:defRPr/>
              </a:pPr>
              <a:t>‹#›</a:t>
            </a:fld>
            <a:endParaRPr lang="ru-RU" dirty="0"/>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8151" y="0"/>
            <a:ext cx="2105025" cy="6273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68315" y="0"/>
            <a:ext cx="6167437" cy="6273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E6ABB3EC-E628-4550-AB3C-F3BF996D517E}" type="slidenum">
              <a:rPr lang="ru-RU"/>
              <a:pPr>
                <a:defRPr/>
              </a:pPr>
              <a:t>‹#›</a:t>
            </a:fld>
            <a:endParaRPr lang="ru-RU" dirty="0"/>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 Box 2"/>
          <p:cNvSpPr txBox="1">
            <a:spLocks noChangeArrowheads="1"/>
          </p:cNvSpPr>
          <p:nvPr userDrawn="1"/>
        </p:nvSpPr>
        <p:spPr bwMode="auto">
          <a:xfrm>
            <a:off x="406400" y="1679575"/>
            <a:ext cx="1838325" cy="3662363"/>
          </a:xfrm>
          <a:prstGeom prst="rect">
            <a:avLst/>
          </a:prstGeom>
          <a:noFill/>
          <a:ln w="28575" algn="ctr">
            <a:noFill/>
            <a:miter lim="800000"/>
            <a:headEnd/>
            <a:tailEnd/>
          </a:ln>
        </p:spPr>
        <p:txBody>
          <a:bodyPr wrap="none" lIns="91406" tIns="45704" rIns="91406" bIns="45704">
            <a:spAutoFit/>
          </a:bodyPr>
          <a:lstStyle/>
          <a:p>
            <a:pPr algn="ctr">
              <a:defRPr/>
            </a:pPr>
            <a:r>
              <a:rPr lang="ru-RU" sz="23200" dirty="0">
                <a:solidFill>
                  <a:srgbClr val="5772B5"/>
                </a:solidFill>
              </a:rPr>
              <a:t>2</a:t>
            </a:r>
          </a:p>
        </p:txBody>
      </p:sp>
      <p:sp>
        <p:nvSpPr>
          <p:cNvPr id="5" name="Oval 13">
            <a:hlinkClick r:id="" action="ppaction://noaction"/>
          </p:cNvPr>
          <p:cNvSpPr>
            <a:spLocks noChangeArrowheads="1"/>
          </p:cNvSpPr>
          <p:nvPr userDrawn="1"/>
        </p:nvSpPr>
        <p:spPr bwMode="auto">
          <a:xfrm>
            <a:off x="5684838" y="1076325"/>
            <a:ext cx="360362" cy="360363"/>
          </a:xfrm>
          <a:prstGeom prst="ellipse">
            <a:avLst/>
          </a:prstGeom>
          <a:noFill/>
          <a:ln w="28575" algn="ctr">
            <a:noFill/>
            <a:round/>
            <a:headEnd/>
            <a:tailEnd/>
          </a:ln>
          <a:effectLst/>
        </p:spPr>
        <p:txBody>
          <a:bodyPr wrap="none" lIns="0" tIns="0" rIns="0" bIns="0" anchor="ctr"/>
          <a:lstStyle/>
          <a:p>
            <a:pPr algn="ctr">
              <a:defRPr/>
            </a:pPr>
            <a:r>
              <a:rPr lang="ru-RU" sz="2400" dirty="0">
                <a:solidFill>
                  <a:schemeClr val="bg1"/>
                </a:solidFill>
              </a:rPr>
              <a:t>1</a:t>
            </a:r>
          </a:p>
        </p:txBody>
      </p:sp>
      <p:sp>
        <p:nvSpPr>
          <p:cNvPr id="6" name="Oval 14"/>
          <p:cNvSpPr>
            <a:spLocks noChangeArrowheads="1"/>
          </p:cNvSpPr>
          <p:nvPr userDrawn="1"/>
        </p:nvSpPr>
        <p:spPr bwMode="auto">
          <a:xfrm>
            <a:off x="6083300" y="1076325"/>
            <a:ext cx="360363" cy="360363"/>
          </a:xfrm>
          <a:prstGeom prst="ellipse">
            <a:avLst/>
          </a:prstGeom>
          <a:solidFill>
            <a:schemeClr val="bg1"/>
          </a:solidFill>
          <a:ln w="28575" algn="ctr">
            <a:noFill/>
            <a:round/>
            <a:headEnd/>
            <a:tailEnd/>
          </a:ln>
          <a:effectLst/>
        </p:spPr>
        <p:txBody>
          <a:bodyPr wrap="none" lIns="0" tIns="0" rIns="0" bIns="0" anchor="ctr"/>
          <a:lstStyle/>
          <a:p>
            <a:pPr algn="ctr">
              <a:defRPr/>
            </a:pPr>
            <a:r>
              <a:rPr lang="ru-RU" sz="2400" dirty="0">
                <a:solidFill>
                  <a:schemeClr val="hlink"/>
                </a:solidFill>
              </a:rPr>
              <a:t>2</a:t>
            </a:r>
          </a:p>
        </p:txBody>
      </p:sp>
      <p:sp>
        <p:nvSpPr>
          <p:cNvPr id="7" name="Oval 15"/>
          <p:cNvSpPr>
            <a:spLocks noChangeArrowheads="1"/>
          </p:cNvSpPr>
          <p:nvPr userDrawn="1"/>
        </p:nvSpPr>
        <p:spPr bwMode="auto">
          <a:xfrm>
            <a:off x="6483350" y="1076325"/>
            <a:ext cx="360363" cy="360363"/>
          </a:xfrm>
          <a:prstGeom prst="ellipse">
            <a:avLst/>
          </a:prstGeom>
          <a:noFill/>
          <a:ln w="28575">
            <a:noFill/>
            <a:round/>
            <a:headEnd/>
            <a:tailEnd/>
          </a:ln>
          <a:effectLst/>
        </p:spPr>
        <p:txBody>
          <a:bodyPr wrap="none" lIns="0" tIns="0" rIns="0" bIns="0" anchor="ctr"/>
          <a:lstStyle/>
          <a:p>
            <a:pPr algn="ctr">
              <a:defRPr/>
            </a:pPr>
            <a:r>
              <a:rPr lang="ru-RU" sz="2400" dirty="0">
                <a:solidFill>
                  <a:schemeClr val="bg1"/>
                </a:solidFill>
              </a:rPr>
              <a:t>3</a:t>
            </a:r>
          </a:p>
        </p:txBody>
      </p:sp>
      <p:pic>
        <p:nvPicPr>
          <p:cNvPr id="8" name="Picture 21" descr="ujkm,"/>
          <p:cNvPicPr>
            <a:picLocks noChangeAspect="1" noChangeArrowheads="1"/>
          </p:cNvPicPr>
          <p:nvPr userDrawn="1"/>
        </p:nvPicPr>
        <p:blipFill>
          <a:blip r:embed="rId3" cstate="print"/>
          <a:srcRect/>
          <a:stretch>
            <a:fillRect/>
          </a:stretch>
        </p:blipFill>
        <p:spPr bwMode="auto">
          <a:xfrm>
            <a:off x="354013" y="511175"/>
            <a:ext cx="1392237" cy="1231900"/>
          </a:xfrm>
          <a:prstGeom prst="rect">
            <a:avLst/>
          </a:prstGeom>
          <a:noFill/>
          <a:ln w="9525">
            <a:noFill/>
            <a:miter lim="800000"/>
            <a:headEnd/>
            <a:tailEnd/>
          </a:ln>
        </p:spPr>
      </p:pic>
      <p:sp>
        <p:nvSpPr>
          <p:cNvPr id="9" name="Text Box 22">
            <a:hlinkClick r:id="rId4"/>
          </p:cNvPr>
          <p:cNvSpPr txBox="1">
            <a:spLocks noChangeArrowheads="1"/>
          </p:cNvSpPr>
          <p:nvPr userDrawn="1"/>
        </p:nvSpPr>
        <p:spPr bwMode="auto">
          <a:xfrm>
            <a:off x="612775" y="5554663"/>
            <a:ext cx="1397000" cy="215900"/>
          </a:xfrm>
          <a:prstGeom prst="rect">
            <a:avLst/>
          </a:prstGeom>
          <a:solidFill>
            <a:srgbClr val="FFFFFF">
              <a:alpha val="999"/>
            </a:srgbClr>
          </a:solidFill>
          <a:ln w="9525">
            <a:noFill/>
            <a:miter lim="800000"/>
            <a:headEnd/>
            <a:tailEnd/>
          </a:ln>
          <a:effectLst/>
        </p:spPr>
        <p:txBody>
          <a:bodyPr wrap="none" lIns="0" tIns="0" rIns="0" bIns="0">
            <a:spAutoFit/>
          </a:bodyPr>
          <a:lstStyle/>
          <a:p>
            <a:pPr>
              <a:defRPr/>
            </a:pPr>
            <a:r>
              <a:rPr lang="en-US" sz="1400" dirty="0">
                <a:solidFill>
                  <a:schemeClr val="hlink"/>
                </a:solidFill>
              </a:rPr>
              <a:t>www.rosatom.ru</a:t>
            </a:r>
            <a:endParaRPr lang="ru-RU" sz="1400" dirty="0">
              <a:solidFill>
                <a:schemeClr val="hlink"/>
              </a:solidFill>
            </a:endParaRPr>
          </a:p>
        </p:txBody>
      </p:sp>
      <p:sp>
        <p:nvSpPr>
          <p:cNvPr id="113673" name="Rectangle 9"/>
          <p:cNvSpPr>
            <a:spLocks noGrp="1" noChangeArrowheads="1"/>
          </p:cNvSpPr>
          <p:nvPr>
            <p:ph type="subTitle" idx="1"/>
          </p:nvPr>
        </p:nvSpPr>
        <p:spPr>
          <a:xfrm>
            <a:off x="611197" y="4652963"/>
            <a:ext cx="7723187" cy="360362"/>
          </a:xfrm>
        </p:spPr>
        <p:txBody>
          <a:bodyPr anchor="ctr"/>
          <a:lstStyle>
            <a:lvl1pPr marL="0" indent="0">
              <a:buFontTx/>
              <a:buNone/>
              <a:defRPr sz="2200" b="1">
                <a:solidFill>
                  <a:schemeClr val="bg1"/>
                </a:solidFill>
              </a:defRPr>
            </a:lvl1pPr>
          </a:lstStyle>
          <a:p>
            <a:r>
              <a:rPr lang="ru-RU"/>
              <a:t>Образец подзаголовка</a:t>
            </a:r>
          </a:p>
        </p:txBody>
      </p:sp>
      <p:sp>
        <p:nvSpPr>
          <p:cNvPr id="113684" name="Rectangle 20"/>
          <p:cNvSpPr>
            <a:spLocks noGrp="1" noChangeArrowheads="1"/>
          </p:cNvSpPr>
          <p:nvPr>
            <p:ph type="ctrTitle"/>
          </p:nvPr>
        </p:nvSpPr>
        <p:spPr>
          <a:xfrm>
            <a:off x="611197" y="2455863"/>
            <a:ext cx="7723187" cy="2139950"/>
          </a:xfrm>
        </p:spPr>
        <p:txBody>
          <a:bodyPr/>
          <a:lstStyle>
            <a:lvl1pPr>
              <a:defRPr sz="3400"/>
            </a:lvl1pPr>
          </a:lstStyle>
          <a:p>
            <a:r>
              <a:rPr lang="ru-RU"/>
              <a:t>Образец заголовка</a:t>
            </a:r>
          </a:p>
        </p:txBody>
      </p:sp>
    </p:spTree>
  </p:cSld>
  <p:clrMapOvr>
    <a:masterClrMapping/>
  </p:clrMapOvr>
  <p:transition>
    <p:spli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A483B545-FAF2-41E8-92FF-73CE0CE4CBEF}" type="slidenum">
              <a:rPr lang="ru-RU"/>
              <a:pPr>
                <a:defRPr/>
              </a:pPr>
              <a:t>‹#›</a:t>
            </a:fld>
            <a:endParaRPr lang="ru-RU" dirty="0"/>
          </a:p>
        </p:txBody>
      </p:sp>
    </p:spTree>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navigation8" descr="ujkm,"/>
          <p:cNvPicPr>
            <a:picLocks noChangeAspect="1" noChangeArrowheads="1"/>
          </p:cNvPicPr>
          <p:nvPr userDrawn="1"/>
        </p:nvPicPr>
        <p:blipFill>
          <a:blip r:embed="rId3" cstate="print"/>
          <a:srcRect/>
          <a:stretch>
            <a:fillRect/>
          </a:stretch>
        </p:blipFill>
        <p:spPr bwMode="auto">
          <a:xfrm>
            <a:off x="323850" y="293688"/>
            <a:ext cx="1674813" cy="1481137"/>
          </a:xfrm>
          <a:prstGeom prst="rect">
            <a:avLst/>
          </a:prstGeom>
          <a:noFill/>
          <a:ln w="9525">
            <a:noFill/>
            <a:miter lim="800000"/>
            <a:headEnd/>
            <a:tailEnd/>
          </a:ln>
        </p:spPr>
      </p:pic>
      <p:sp>
        <p:nvSpPr>
          <p:cNvPr id="3074" name="Rectangle 2"/>
          <p:cNvSpPr>
            <a:spLocks noGrp="1" noChangeArrowheads="1"/>
          </p:cNvSpPr>
          <p:nvPr>
            <p:ph type="ctrTitle"/>
          </p:nvPr>
        </p:nvSpPr>
        <p:spPr>
          <a:xfrm>
            <a:off x="612775" y="2181227"/>
            <a:ext cx="8280400" cy="1031875"/>
          </a:xfrm>
          <a:ln/>
        </p:spPr>
        <p:txBody>
          <a:bodyPr/>
          <a:lstStyle>
            <a:lvl1pPr>
              <a:lnSpc>
                <a:spcPct val="130000"/>
              </a:lnSpc>
              <a:defRPr sz="1800"/>
            </a:lvl1pPr>
          </a:lstStyle>
          <a:p>
            <a:r>
              <a:rPr lang="ru-RU"/>
              <a:t>Образец заголовка</a:t>
            </a:r>
          </a:p>
        </p:txBody>
      </p:sp>
      <p:sp>
        <p:nvSpPr>
          <p:cNvPr id="3075" name="Rectangle 3"/>
          <p:cNvSpPr>
            <a:spLocks noGrp="1" noChangeArrowheads="1"/>
          </p:cNvSpPr>
          <p:nvPr>
            <p:ph type="subTitle" idx="1"/>
          </p:nvPr>
        </p:nvSpPr>
        <p:spPr>
          <a:xfrm>
            <a:off x="612777" y="3284538"/>
            <a:ext cx="3743325" cy="649287"/>
          </a:xfrm>
          <a:ln/>
        </p:spPr>
        <p:txBody>
          <a:bodyPr anchor="ctr"/>
          <a:lstStyle>
            <a:lvl1pPr marL="0" indent="0">
              <a:buFontTx/>
              <a:buNone/>
              <a:defRPr sz="1400" b="1">
                <a:solidFill>
                  <a:schemeClr val="bg2"/>
                </a:solidFill>
              </a:defRPr>
            </a:lvl1pPr>
          </a:lstStyle>
          <a:p>
            <a:r>
              <a:rPr lang="ru-RU"/>
              <a:t>Образец подзаголовка</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29956E9C-CB74-4A6E-8B28-141DE4DB4641}" type="slidenum">
              <a:rPr lang="ru-RU"/>
              <a:pPr>
                <a:defRPr/>
              </a:pPr>
              <a:t>‹#›</a:t>
            </a:fld>
            <a:endParaRPr lang="ru-RU" dirty="0"/>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72C9D056-CCAF-4BE6-AF2E-C35EE644C703}" type="slidenum">
              <a:rPr lang="ru-RU"/>
              <a:pPr>
                <a:defRPr/>
              </a:pPr>
              <a:t>‹#›</a:t>
            </a:fld>
            <a:endParaRPr lang="ru-RU" dirty="0"/>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2"/>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5"/>
            <a:ext cx="7772400" cy="1500187"/>
          </a:xfrm>
        </p:spPr>
        <p:txBody>
          <a:bodyPr anchor="b"/>
          <a:lstStyle>
            <a:lvl1pPr marL="0" indent="0">
              <a:buNone/>
              <a:defRPr sz="2000"/>
            </a:lvl1pPr>
            <a:lvl2pPr marL="457165" indent="0">
              <a:buNone/>
              <a:defRPr sz="1800"/>
            </a:lvl2pPr>
            <a:lvl3pPr marL="914328" indent="0">
              <a:buNone/>
              <a:defRPr sz="1600"/>
            </a:lvl3pPr>
            <a:lvl4pPr marL="1371493" indent="0">
              <a:buNone/>
              <a:defRPr sz="1400"/>
            </a:lvl4pPr>
            <a:lvl5pPr marL="1828658" indent="0">
              <a:buNone/>
              <a:defRPr sz="1400"/>
            </a:lvl5pPr>
            <a:lvl6pPr marL="2285823" indent="0">
              <a:buNone/>
              <a:defRPr sz="1400"/>
            </a:lvl6pPr>
            <a:lvl7pPr marL="2742987" indent="0">
              <a:buNone/>
              <a:defRPr sz="1400"/>
            </a:lvl7pPr>
            <a:lvl8pPr marL="3200151" indent="0">
              <a:buNone/>
              <a:defRPr sz="1400"/>
            </a:lvl8pPr>
            <a:lvl9pPr marL="3657316" indent="0">
              <a:buNone/>
              <a:defRPr sz="1400"/>
            </a:lvl9pPr>
          </a:lstStyle>
          <a:p>
            <a:pPr lvl="0"/>
            <a:r>
              <a:rPr lang="ru-RU" smtClean="0"/>
              <a:t>Образец текста</a:t>
            </a:r>
          </a:p>
        </p:txBody>
      </p:sp>
      <p:sp>
        <p:nvSpPr>
          <p:cNvPr id="4" name="Rectangle 2"/>
          <p:cNvSpPr>
            <a:spLocks noGrp="1" noChangeArrowheads="1"/>
          </p:cNvSpPr>
          <p:nvPr>
            <p:ph type="sldNum" sz="quarter" idx="10"/>
          </p:nvPr>
        </p:nvSpPr>
        <p:spPr>
          <a:ln/>
        </p:spPr>
        <p:txBody>
          <a:bodyPr/>
          <a:lstStyle>
            <a:lvl1pPr>
              <a:defRPr/>
            </a:lvl1pPr>
          </a:lstStyle>
          <a:p>
            <a:pPr>
              <a:defRPr/>
            </a:pPr>
            <a:fld id="{B1073942-089E-49D5-88FE-9FF204D257FF}" type="slidenum">
              <a:rPr lang="ru-RU"/>
              <a:pPr>
                <a:defRPr/>
              </a:pPr>
              <a:t>‹#›</a:t>
            </a:fld>
            <a:endParaRPr lang="ru-RU" dirty="0"/>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68315" y="1125538"/>
            <a:ext cx="4135437" cy="5148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756152" y="1125538"/>
            <a:ext cx="4137025" cy="5148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sldNum" sz="quarter" idx="10"/>
          </p:nvPr>
        </p:nvSpPr>
        <p:spPr>
          <a:ln/>
        </p:spPr>
        <p:txBody>
          <a:bodyPr/>
          <a:lstStyle>
            <a:lvl1pPr>
              <a:defRPr/>
            </a:lvl1pPr>
          </a:lstStyle>
          <a:p>
            <a:pPr>
              <a:defRPr/>
            </a:pPr>
            <a:fld id="{342E7C1C-67AD-4194-AB36-300AD9EBAB40}" type="slidenum">
              <a:rPr lang="ru-RU"/>
              <a:pPr>
                <a:defRPr/>
              </a:pPr>
              <a:t>‹#›</a:t>
            </a:fld>
            <a:endParaRPr lang="ru-RU" dirty="0"/>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165" indent="0">
              <a:buNone/>
              <a:defRPr sz="2000" b="1"/>
            </a:lvl2pPr>
            <a:lvl3pPr marL="914328" indent="0">
              <a:buNone/>
              <a:defRPr sz="1800" b="1"/>
            </a:lvl3pPr>
            <a:lvl4pPr marL="1371493" indent="0">
              <a:buNone/>
              <a:defRPr sz="1600" b="1"/>
            </a:lvl4pPr>
            <a:lvl5pPr marL="1828658" indent="0">
              <a:buNone/>
              <a:defRPr sz="1600" b="1"/>
            </a:lvl5pPr>
            <a:lvl6pPr marL="2285823" indent="0">
              <a:buNone/>
              <a:defRPr sz="1600" b="1"/>
            </a:lvl6pPr>
            <a:lvl7pPr marL="2742987" indent="0">
              <a:buNone/>
              <a:defRPr sz="1600" b="1"/>
            </a:lvl7pPr>
            <a:lvl8pPr marL="3200151" indent="0">
              <a:buNone/>
              <a:defRPr sz="1600" b="1"/>
            </a:lvl8pPr>
            <a:lvl9pPr marL="3657316"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7" y="1535113"/>
            <a:ext cx="4041775" cy="639762"/>
          </a:xfrm>
        </p:spPr>
        <p:txBody>
          <a:bodyPr anchor="b"/>
          <a:lstStyle>
            <a:lvl1pPr marL="0" indent="0">
              <a:buNone/>
              <a:defRPr sz="2400" b="1"/>
            </a:lvl1pPr>
            <a:lvl2pPr marL="457165" indent="0">
              <a:buNone/>
              <a:defRPr sz="2000" b="1"/>
            </a:lvl2pPr>
            <a:lvl3pPr marL="914328" indent="0">
              <a:buNone/>
              <a:defRPr sz="1800" b="1"/>
            </a:lvl3pPr>
            <a:lvl4pPr marL="1371493" indent="0">
              <a:buNone/>
              <a:defRPr sz="1600" b="1"/>
            </a:lvl4pPr>
            <a:lvl5pPr marL="1828658" indent="0">
              <a:buNone/>
              <a:defRPr sz="1600" b="1"/>
            </a:lvl5pPr>
            <a:lvl6pPr marL="2285823" indent="0">
              <a:buNone/>
              <a:defRPr sz="1600" b="1"/>
            </a:lvl6pPr>
            <a:lvl7pPr marL="2742987" indent="0">
              <a:buNone/>
              <a:defRPr sz="1600" b="1"/>
            </a:lvl7pPr>
            <a:lvl8pPr marL="3200151" indent="0">
              <a:buNone/>
              <a:defRPr sz="1600" b="1"/>
            </a:lvl8pPr>
            <a:lvl9pPr marL="3657316"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7"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sldNum" sz="quarter" idx="10"/>
          </p:nvPr>
        </p:nvSpPr>
        <p:spPr>
          <a:ln/>
        </p:spPr>
        <p:txBody>
          <a:bodyPr/>
          <a:lstStyle>
            <a:lvl1pPr>
              <a:defRPr/>
            </a:lvl1pPr>
          </a:lstStyle>
          <a:p>
            <a:pPr>
              <a:defRPr/>
            </a:pPr>
            <a:fld id="{B107939B-44F3-4211-BBCC-A75728C19C2F}" type="slidenum">
              <a:rPr lang="ru-RU"/>
              <a:pPr>
                <a:defRPr/>
              </a:pPr>
              <a:t>‹#›</a:t>
            </a:fld>
            <a:endParaRPr lang="ru-RU" dirty="0"/>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
          <p:cNvSpPr>
            <a:spLocks noGrp="1" noChangeArrowheads="1"/>
          </p:cNvSpPr>
          <p:nvPr>
            <p:ph type="sldNum" sz="quarter" idx="10"/>
          </p:nvPr>
        </p:nvSpPr>
        <p:spPr>
          <a:ln/>
        </p:spPr>
        <p:txBody>
          <a:bodyPr/>
          <a:lstStyle>
            <a:lvl1pPr>
              <a:defRPr/>
            </a:lvl1pPr>
          </a:lstStyle>
          <a:p>
            <a:pPr>
              <a:defRPr/>
            </a:pPr>
            <a:fld id="{2246DB1A-ACE8-48E0-9EFD-1AF4920B79BA}" type="slidenum">
              <a:rPr lang="ru-RU"/>
              <a:pPr>
                <a:defRPr/>
              </a:pPr>
              <a:t>‹#›</a:t>
            </a:fld>
            <a:endParaRPr lang="ru-RU" dirty="0"/>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36EE02FE-9FB0-4AF7-9CEC-9F700454C0D0}" type="slidenum">
              <a:rPr lang="ru-RU"/>
              <a:pPr>
                <a:defRPr/>
              </a:pPr>
              <a:t>‹#›</a:t>
            </a:fld>
            <a:endParaRPr lang="ru-RU" dirty="0"/>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2"/>
            <a:ext cx="3008313" cy="4691063"/>
          </a:xfrm>
        </p:spPr>
        <p:txBody>
          <a:bodyPr/>
          <a:lstStyle>
            <a:lvl1pPr marL="0" indent="0">
              <a:buNone/>
              <a:defRPr sz="1400"/>
            </a:lvl1pPr>
            <a:lvl2pPr marL="457165" indent="0">
              <a:buNone/>
              <a:defRPr sz="1200"/>
            </a:lvl2pPr>
            <a:lvl3pPr marL="914328" indent="0">
              <a:buNone/>
              <a:defRPr sz="1000"/>
            </a:lvl3pPr>
            <a:lvl4pPr marL="1371493" indent="0">
              <a:buNone/>
              <a:defRPr sz="900"/>
            </a:lvl4pPr>
            <a:lvl5pPr marL="1828658" indent="0">
              <a:buNone/>
              <a:defRPr sz="900"/>
            </a:lvl5pPr>
            <a:lvl6pPr marL="2285823" indent="0">
              <a:buNone/>
              <a:defRPr sz="900"/>
            </a:lvl6pPr>
            <a:lvl7pPr marL="2742987" indent="0">
              <a:buNone/>
              <a:defRPr sz="900"/>
            </a:lvl7pPr>
            <a:lvl8pPr marL="3200151" indent="0">
              <a:buNone/>
              <a:defRPr sz="900"/>
            </a:lvl8pPr>
            <a:lvl9pPr marL="3657316" indent="0">
              <a:buNone/>
              <a:defRPr sz="900"/>
            </a:lvl9pPr>
          </a:lstStyle>
          <a:p>
            <a:pPr lvl="0"/>
            <a:r>
              <a:rPr lang="ru-RU" smtClean="0"/>
              <a:t>Образец текста</a:t>
            </a:r>
          </a:p>
        </p:txBody>
      </p:sp>
      <p:sp>
        <p:nvSpPr>
          <p:cNvPr id="5" name="Rectangle 2"/>
          <p:cNvSpPr>
            <a:spLocks noGrp="1" noChangeArrowheads="1"/>
          </p:cNvSpPr>
          <p:nvPr>
            <p:ph type="sldNum" sz="quarter" idx="10"/>
          </p:nvPr>
        </p:nvSpPr>
        <p:spPr>
          <a:ln/>
        </p:spPr>
        <p:txBody>
          <a:bodyPr/>
          <a:lstStyle>
            <a:lvl1pPr>
              <a:defRPr/>
            </a:lvl1pPr>
          </a:lstStyle>
          <a:p>
            <a:pPr>
              <a:defRPr/>
            </a:pPr>
            <a:fld id="{0398B6CB-70AF-4E2A-B569-AF23E6ED5301}" type="slidenum">
              <a:rPr lang="ru-RU"/>
              <a:pPr>
                <a:defRPr/>
              </a:pPr>
              <a:t>‹#›</a:t>
            </a:fld>
            <a:endParaRPr lang="ru-RU" dirty="0"/>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165" indent="0">
              <a:buNone/>
              <a:defRPr sz="2800"/>
            </a:lvl2pPr>
            <a:lvl3pPr marL="914328" indent="0">
              <a:buNone/>
              <a:defRPr sz="2400"/>
            </a:lvl3pPr>
            <a:lvl4pPr marL="1371493" indent="0">
              <a:buNone/>
              <a:defRPr sz="2000"/>
            </a:lvl4pPr>
            <a:lvl5pPr marL="1828658" indent="0">
              <a:buNone/>
              <a:defRPr sz="2000"/>
            </a:lvl5pPr>
            <a:lvl6pPr marL="2285823" indent="0">
              <a:buNone/>
              <a:defRPr sz="2000"/>
            </a:lvl6pPr>
            <a:lvl7pPr marL="2742987" indent="0">
              <a:buNone/>
              <a:defRPr sz="2000"/>
            </a:lvl7pPr>
            <a:lvl8pPr marL="3200151" indent="0">
              <a:buNone/>
              <a:defRPr sz="2000"/>
            </a:lvl8pPr>
            <a:lvl9pPr marL="3657316" indent="0">
              <a:buNone/>
              <a:defRPr sz="2000"/>
            </a:lvl9pPr>
          </a:lstStyle>
          <a:p>
            <a:pPr lvl="0"/>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165" indent="0">
              <a:buNone/>
              <a:defRPr sz="1200"/>
            </a:lvl2pPr>
            <a:lvl3pPr marL="914328" indent="0">
              <a:buNone/>
              <a:defRPr sz="1000"/>
            </a:lvl3pPr>
            <a:lvl4pPr marL="1371493" indent="0">
              <a:buNone/>
              <a:defRPr sz="900"/>
            </a:lvl4pPr>
            <a:lvl5pPr marL="1828658" indent="0">
              <a:buNone/>
              <a:defRPr sz="900"/>
            </a:lvl5pPr>
            <a:lvl6pPr marL="2285823" indent="0">
              <a:buNone/>
              <a:defRPr sz="900"/>
            </a:lvl6pPr>
            <a:lvl7pPr marL="2742987" indent="0">
              <a:buNone/>
              <a:defRPr sz="900"/>
            </a:lvl7pPr>
            <a:lvl8pPr marL="3200151" indent="0">
              <a:buNone/>
              <a:defRPr sz="900"/>
            </a:lvl8pPr>
            <a:lvl9pPr marL="3657316" indent="0">
              <a:buNone/>
              <a:defRPr sz="900"/>
            </a:lvl9pPr>
          </a:lstStyle>
          <a:p>
            <a:pPr lvl="0"/>
            <a:r>
              <a:rPr lang="ru-RU" smtClean="0"/>
              <a:t>Образец текста</a:t>
            </a:r>
          </a:p>
        </p:txBody>
      </p:sp>
      <p:sp>
        <p:nvSpPr>
          <p:cNvPr id="5" name="Rectangle 2"/>
          <p:cNvSpPr>
            <a:spLocks noGrp="1" noChangeArrowheads="1"/>
          </p:cNvSpPr>
          <p:nvPr>
            <p:ph type="sldNum" sz="quarter" idx="10"/>
          </p:nvPr>
        </p:nvSpPr>
        <p:spPr>
          <a:ln/>
        </p:spPr>
        <p:txBody>
          <a:bodyPr/>
          <a:lstStyle>
            <a:lvl1pPr>
              <a:defRPr/>
            </a:lvl1pPr>
          </a:lstStyle>
          <a:p>
            <a:pPr>
              <a:defRPr/>
            </a:pPr>
            <a:fld id="{E9E4526B-0A0D-4F73-BAA5-229F1F390C37}" type="slidenum">
              <a:rPr lang="ru-RU"/>
              <a:pPr>
                <a:defRPr/>
              </a:pPr>
              <a:t>‹#›</a:t>
            </a:fld>
            <a:endParaRPr lang="ru-RU" dirty="0"/>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7F15C7F4-6145-4AAF-83A0-8A9AFA624048}" type="slidenum">
              <a:rPr lang="ru-RU"/>
              <a:pPr>
                <a:defRPr/>
              </a:pPr>
              <a:t>‹#›</a:t>
            </a:fld>
            <a:endParaRPr lang="ru-RU" dirty="0"/>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8151" y="0"/>
            <a:ext cx="2105025" cy="6273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68315" y="0"/>
            <a:ext cx="6167437" cy="6273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5793DDDD-6DAD-4405-A436-AB9E85A74765}" type="slidenum">
              <a:rPr lang="ru-RU"/>
              <a:pPr>
                <a:defRPr/>
              </a:pPr>
              <a:t>‹#›</a:t>
            </a:fld>
            <a:endParaRPr lang="ru-RU"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2"/>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5"/>
            <a:ext cx="7772400" cy="1500187"/>
          </a:xfrm>
        </p:spPr>
        <p:txBody>
          <a:bodyPr anchor="b"/>
          <a:lstStyle>
            <a:lvl1pPr marL="0" indent="0">
              <a:buNone/>
              <a:defRPr sz="2000"/>
            </a:lvl1pPr>
            <a:lvl2pPr marL="457165" indent="0">
              <a:buNone/>
              <a:defRPr sz="1800"/>
            </a:lvl2pPr>
            <a:lvl3pPr marL="914328" indent="0">
              <a:buNone/>
              <a:defRPr sz="1600"/>
            </a:lvl3pPr>
            <a:lvl4pPr marL="1371493" indent="0">
              <a:buNone/>
              <a:defRPr sz="1400"/>
            </a:lvl4pPr>
            <a:lvl5pPr marL="1828658" indent="0">
              <a:buNone/>
              <a:defRPr sz="1400"/>
            </a:lvl5pPr>
            <a:lvl6pPr marL="2285823" indent="0">
              <a:buNone/>
              <a:defRPr sz="1400"/>
            </a:lvl6pPr>
            <a:lvl7pPr marL="2742987" indent="0">
              <a:buNone/>
              <a:defRPr sz="1400"/>
            </a:lvl7pPr>
            <a:lvl8pPr marL="3200151" indent="0">
              <a:buNone/>
              <a:defRPr sz="1400"/>
            </a:lvl8pPr>
            <a:lvl9pPr marL="3657316" indent="0">
              <a:buNone/>
              <a:defRPr sz="1400"/>
            </a:lvl9pPr>
          </a:lstStyle>
          <a:p>
            <a:pPr lvl="0"/>
            <a:r>
              <a:rPr lang="ru-RU" smtClean="0"/>
              <a:t>Образец текста</a:t>
            </a:r>
          </a:p>
        </p:txBody>
      </p:sp>
      <p:sp>
        <p:nvSpPr>
          <p:cNvPr id="4" name="Rectangle 2"/>
          <p:cNvSpPr>
            <a:spLocks noGrp="1" noChangeArrowheads="1"/>
          </p:cNvSpPr>
          <p:nvPr>
            <p:ph type="sldNum" sz="quarter" idx="10"/>
          </p:nvPr>
        </p:nvSpPr>
        <p:spPr>
          <a:ln/>
        </p:spPr>
        <p:txBody>
          <a:bodyPr/>
          <a:lstStyle>
            <a:lvl1pPr>
              <a:defRPr/>
            </a:lvl1pPr>
          </a:lstStyle>
          <a:p>
            <a:pPr>
              <a:defRPr/>
            </a:pPr>
            <a:fld id="{BD7712D2-440E-4519-9542-DA6CF41DF9F2}" type="slidenum">
              <a:rPr lang="ru-RU"/>
              <a:pPr>
                <a:defRPr/>
              </a:pPr>
              <a:t>‹#›</a:t>
            </a:fld>
            <a:endParaRPr lang="ru-RU" dirty="0"/>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navigation8" descr="ujkm,"/>
          <p:cNvPicPr>
            <a:picLocks noChangeAspect="1" noChangeArrowheads="1"/>
          </p:cNvPicPr>
          <p:nvPr userDrawn="1"/>
        </p:nvPicPr>
        <p:blipFill>
          <a:blip r:embed="rId3" cstate="print"/>
          <a:srcRect/>
          <a:stretch>
            <a:fillRect/>
          </a:stretch>
        </p:blipFill>
        <p:spPr bwMode="auto">
          <a:xfrm>
            <a:off x="323850" y="293688"/>
            <a:ext cx="1674813" cy="1481137"/>
          </a:xfrm>
          <a:prstGeom prst="rect">
            <a:avLst/>
          </a:prstGeom>
          <a:noFill/>
          <a:ln w="9525">
            <a:noFill/>
            <a:miter lim="800000"/>
            <a:headEnd/>
            <a:tailEnd/>
          </a:ln>
        </p:spPr>
      </p:pic>
      <p:sp>
        <p:nvSpPr>
          <p:cNvPr id="3074" name="Rectangle 2"/>
          <p:cNvSpPr>
            <a:spLocks noGrp="1" noChangeArrowheads="1"/>
          </p:cNvSpPr>
          <p:nvPr>
            <p:ph type="ctrTitle"/>
          </p:nvPr>
        </p:nvSpPr>
        <p:spPr>
          <a:xfrm>
            <a:off x="612775" y="2181227"/>
            <a:ext cx="8280400" cy="1031875"/>
          </a:xfrm>
          <a:ln/>
        </p:spPr>
        <p:txBody>
          <a:bodyPr/>
          <a:lstStyle>
            <a:lvl1pPr>
              <a:lnSpc>
                <a:spcPct val="130000"/>
              </a:lnSpc>
              <a:defRPr sz="1800"/>
            </a:lvl1pPr>
          </a:lstStyle>
          <a:p>
            <a:r>
              <a:rPr lang="ru-RU"/>
              <a:t>Образец заголовка</a:t>
            </a:r>
          </a:p>
        </p:txBody>
      </p:sp>
      <p:sp>
        <p:nvSpPr>
          <p:cNvPr id="3075" name="Rectangle 3"/>
          <p:cNvSpPr>
            <a:spLocks noGrp="1" noChangeArrowheads="1"/>
          </p:cNvSpPr>
          <p:nvPr>
            <p:ph type="subTitle" idx="1"/>
          </p:nvPr>
        </p:nvSpPr>
        <p:spPr>
          <a:xfrm>
            <a:off x="612777" y="3284538"/>
            <a:ext cx="3743325" cy="649287"/>
          </a:xfrm>
          <a:ln/>
        </p:spPr>
        <p:txBody>
          <a:bodyPr anchor="ctr"/>
          <a:lstStyle>
            <a:lvl1pPr marL="0" indent="0">
              <a:buFontTx/>
              <a:buNone/>
              <a:defRPr sz="1400" b="1">
                <a:solidFill>
                  <a:schemeClr val="bg2"/>
                </a:solidFill>
              </a:defRPr>
            </a:lvl1pPr>
          </a:lstStyle>
          <a:p>
            <a:r>
              <a:rPr lang="ru-RU"/>
              <a:t>Образец подзаголовка</a:t>
            </a:r>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6C386BE7-D626-4D8F-A99A-0854EF7101E0}" type="slidenum">
              <a:rPr lang="ru-RU"/>
              <a:pPr>
                <a:defRPr/>
              </a:pPr>
              <a:t>‹#›</a:t>
            </a:fld>
            <a:endParaRPr lang="ru-RU" dirty="0"/>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2"/>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5"/>
            <a:ext cx="7772400" cy="1500187"/>
          </a:xfrm>
        </p:spPr>
        <p:txBody>
          <a:bodyPr anchor="b"/>
          <a:lstStyle>
            <a:lvl1pPr marL="0" indent="0">
              <a:buNone/>
              <a:defRPr sz="2000"/>
            </a:lvl1pPr>
            <a:lvl2pPr marL="457165" indent="0">
              <a:buNone/>
              <a:defRPr sz="1800"/>
            </a:lvl2pPr>
            <a:lvl3pPr marL="914328" indent="0">
              <a:buNone/>
              <a:defRPr sz="1600"/>
            </a:lvl3pPr>
            <a:lvl4pPr marL="1371493" indent="0">
              <a:buNone/>
              <a:defRPr sz="1400"/>
            </a:lvl4pPr>
            <a:lvl5pPr marL="1828658" indent="0">
              <a:buNone/>
              <a:defRPr sz="1400"/>
            </a:lvl5pPr>
            <a:lvl6pPr marL="2285823" indent="0">
              <a:buNone/>
              <a:defRPr sz="1400"/>
            </a:lvl6pPr>
            <a:lvl7pPr marL="2742987" indent="0">
              <a:buNone/>
              <a:defRPr sz="1400"/>
            </a:lvl7pPr>
            <a:lvl8pPr marL="3200151" indent="0">
              <a:buNone/>
              <a:defRPr sz="1400"/>
            </a:lvl8pPr>
            <a:lvl9pPr marL="3657316" indent="0">
              <a:buNone/>
              <a:defRPr sz="1400"/>
            </a:lvl9pPr>
          </a:lstStyle>
          <a:p>
            <a:pPr lvl="0"/>
            <a:r>
              <a:rPr lang="ru-RU" smtClean="0"/>
              <a:t>Образец текста</a:t>
            </a:r>
          </a:p>
        </p:txBody>
      </p:sp>
      <p:sp>
        <p:nvSpPr>
          <p:cNvPr id="4" name="Rectangle 2"/>
          <p:cNvSpPr>
            <a:spLocks noGrp="1" noChangeArrowheads="1"/>
          </p:cNvSpPr>
          <p:nvPr>
            <p:ph type="sldNum" sz="quarter" idx="10"/>
          </p:nvPr>
        </p:nvSpPr>
        <p:spPr>
          <a:ln/>
        </p:spPr>
        <p:txBody>
          <a:bodyPr/>
          <a:lstStyle>
            <a:lvl1pPr>
              <a:defRPr/>
            </a:lvl1pPr>
          </a:lstStyle>
          <a:p>
            <a:pPr>
              <a:defRPr/>
            </a:pPr>
            <a:fld id="{5590A098-B762-4CA6-9CF6-BF03219D5741}" type="slidenum">
              <a:rPr lang="ru-RU"/>
              <a:pPr>
                <a:defRPr/>
              </a:pPr>
              <a:t>‹#›</a:t>
            </a:fld>
            <a:endParaRPr lang="ru-RU" dirty="0"/>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68315" y="1125538"/>
            <a:ext cx="4135437" cy="5148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756152" y="1125538"/>
            <a:ext cx="4137025" cy="5148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sldNum" sz="quarter" idx="10"/>
          </p:nvPr>
        </p:nvSpPr>
        <p:spPr>
          <a:ln/>
        </p:spPr>
        <p:txBody>
          <a:bodyPr/>
          <a:lstStyle>
            <a:lvl1pPr>
              <a:defRPr/>
            </a:lvl1pPr>
          </a:lstStyle>
          <a:p>
            <a:pPr>
              <a:defRPr/>
            </a:pPr>
            <a:fld id="{8360DE13-1EC2-477D-BF8C-EE7AA8836FD5}" type="slidenum">
              <a:rPr lang="ru-RU"/>
              <a:pPr>
                <a:defRPr/>
              </a:pPr>
              <a:t>‹#›</a:t>
            </a:fld>
            <a:endParaRPr lang="ru-RU" dirty="0"/>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165" indent="0">
              <a:buNone/>
              <a:defRPr sz="2000" b="1"/>
            </a:lvl2pPr>
            <a:lvl3pPr marL="914328" indent="0">
              <a:buNone/>
              <a:defRPr sz="1800" b="1"/>
            </a:lvl3pPr>
            <a:lvl4pPr marL="1371493" indent="0">
              <a:buNone/>
              <a:defRPr sz="1600" b="1"/>
            </a:lvl4pPr>
            <a:lvl5pPr marL="1828658" indent="0">
              <a:buNone/>
              <a:defRPr sz="1600" b="1"/>
            </a:lvl5pPr>
            <a:lvl6pPr marL="2285823" indent="0">
              <a:buNone/>
              <a:defRPr sz="1600" b="1"/>
            </a:lvl6pPr>
            <a:lvl7pPr marL="2742987" indent="0">
              <a:buNone/>
              <a:defRPr sz="1600" b="1"/>
            </a:lvl7pPr>
            <a:lvl8pPr marL="3200151" indent="0">
              <a:buNone/>
              <a:defRPr sz="1600" b="1"/>
            </a:lvl8pPr>
            <a:lvl9pPr marL="3657316"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7" y="1535113"/>
            <a:ext cx="4041775" cy="639762"/>
          </a:xfrm>
        </p:spPr>
        <p:txBody>
          <a:bodyPr anchor="b"/>
          <a:lstStyle>
            <a:lvl1pPr marL="0" indent="0">
              <a:buNone/>
              <a:defRPr sz="2400" b="1"/>
            </a:lvl1pPr>
            <a:lvl2pPr marL="457165" indent="0">
              <a:buNone/>
              <a:defRPr sz="2000" b="1"/>
            </a:lvl2pPr>
            <a:lvl3pPr marL="914328" indent="0">
              <a:buNone/>
              <a:defRPr sz="1800" b="1"/>
            </a:lvl3pPr>
            <a:lvl4pPr marL="1371493" indent="0">
              <a:buNone/>
              <a:defRPr sz="1600" b="1"/>
            </a:lvl4pPr>
            <a:lvl5pPr marL="1828658" indent="0">
              <a:buNone/>
              <a:defRPr sz="1600" b="1"/>
            </a:lvl5pPr>
            <a:lvl6pPr marL="2285823" indent="0">
              <a:buNone/>
              <a:defRPr sz="1600" b="1"/>
            </a:lvl6pPr>
            <a:lvl7pPr marL="2742987" indent="0">
              <a:buNone/>
              <a:defRPr sz="1600" b="1"/>
            </a:lvl7pPr>
            <a:lvl8pPr marL="3200151" indent="0">
              <a:buNone/>
              <a:defRPr sz="1600" b="1"/>
            </a:lvl8pPr>
            <a:lvl9pPr marL="3657316"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7"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sldNum" sz="quarter" idx="10"/>
          </p:nvPr>
        </p:nvSpPr>
        <p:spPr>
          <a:ln/>
        </p:spPr>
        <p:txBody>
          <a:bodyPr/>
          <a:lstStyle>
            <a:lvl1pPr>
              <a:defRPr/>
            </a:lvl1pPr>
          </a:lstStyle>
          <a:p>
            <a:pPr>
              <a:defRPr/>
            </a:pPr>
            <a:fld id="{36BD828E-680F-432F-8565-6CBDCA42B37A}" type="slidenum">
              <a:rPr lang="ru-RU"/>
              <a:pPr>
                <a:defRPr/>
              </a:pPr>
              <a:t>‹#›</a:t>
            </a:fld>
            <a:endParaRPr lang="ru-RU" dirty="0"/>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
          <p:cNvSpPr>
            <a:spLocks noGrp="1" noChangeArrowheads="1"/>
          </p:cNvSpPr>
          <p:nvPr>
            <p:ph type="sldNum" sz="quarter" idx="10"/>
          </p:nvPr>
        </p:nvSpPr>
        <p:spPr>
          <a:ln/>
        </p:spPr>
        <p:txBody>
          <a:bodyPr/>
          <a:lstStyle>
            <a:lvl1pPr>
              <a:defRPr/>
            </a:lvl1pPr>
          </a:lstStyle>
          <a:p>
            <a:pPr>
              <a:defRPr/>
            </a:pPr>
            <a:fld id="{1B6A8A05-F7CA-4546-8EFF-DD29A592FA29}" type="slidenum">
              <a:rPr lang="ru-RU"/>
              <a:pPr>
                <a:defRPr/>
              </a:pPr>
              <a:t>‹#›</a:t>
            </a:fld>
            <a:endParaRPr lang="ru-RU" dirty="0"/>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48384ED5-0698-4DC7-A874-4A925EC25ADD}" type="slidenum">
              <a:rPr lang="ru-RU"/>
              <a:pPr>
                <a:defRPr/>
              </a:pPr>
              <a:t>‹#›</a:t>
            </a:fld>
            <a:endParaRPr lang="ru-RU" dirty="0"/>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2"/>
            <a:ext cx="3008313" cy="4691063"/>
          </a:xfrm>
        </p:spPr>
        <p:txBody>
          <a:bodyPr/>
          <a:lstStyle>
            <a:lvl1pPr marL="0" indent="0">
              <a:buNone/>
              <a:defRPr sz="1400"/>
            </a:lvl1pPr>
            <a:lvl2pPr marL="457165" indent="0">
              <a:buNone/>
              <a:defRPr sz="1200"/>
            </a:lvl2pPr>
            <a:lvl3pPr marL="914328" indent="0">
              <a:buNone/>
              <a:defRPr sz="1000"/>
            </a:lvl3pPr>
            <a:lvl4pPr marL="1371493" indent="0">
              <a:buNone/>
              <a:defRPr sz="900"/>
            </a:lvl4pPr>
            <a:lvl5pPr marL="1828658" indent="0">
              <a:buNone/>
              <a:defRPr sz="900"/>
            </a:lvl5pPr>
            <a:lvl6pPr marL="2285823" indent="0">
              <a:buNone/>
              <a:defRPr sz="900"/>
            </a:lvl6pPr>
            <a:lvl7pPr marL="2742987" indent="0">
              <a:buNone/>
              <a:defRPr sz="900"/>
            </a:lvl7pPr>
            <a:lvl8pPr marL="3200151" indent="0">
              <a:buNone/>
              <a:defRPr sz="900"/>
            </a:lvl8pPr>
            <a:lvl9pPr marL="3657316" indent="0">
              <a:buNone/>
              <a:defRPr sz="900"/>
            </a:lvl9pPr>
          </a:lstStyle>
          <a:p>
            <a:pPr lvl="0"/>
            <a:r>
              <a:rPr lang="ru-RU" smtClean="0"/>
              <a:t>Образец текста</a:t>
            </a:r>
          </a:p>
        </p:txBody>
      </p:sp>
      <p:sp>
        <p:nvSpPr>
          <p:cNvPr id="5" name="Rectangle 2"/>
          <p:cNvSpPr>
            <a:spLocks noGrp="1" noChangeArrowheads="1"/>
          </p:cNvSpPr>
          <p:nvPr>
            <p:ph type="sldNum" sz="quarter" idx="10"/>
          </p:nvPr>
        </p:nvSpPr>
        <p:spPr>
          <a:ln/>
        </p:spPr>
        <p:txBody>
          <a:bodyPr/>
          <a:lstStyle>
            <a:lvl1pPr>
              <a:defRPr/>
            </a:lvl1pPr>
          </a:lstStyle>
          <a:p>
            <a:pPr>
              <a:defRPr/>
            </a:pPr>
            <a:fld id="{15C5F9CD-6C1B-47C8-ACBF-CA9DC57814D0}" type="slidenum">
              <a:rPr lang="ru-RU"/>
              <a:pPr>
                <a:defRPr/>
              </a:pPr>
              <a:t>‹#›</a:t>
            </a:fld>
            <a:endParaRPr lang="ru-RU" dirty="0"/>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165" indent="0">
              <a:buNone/>
              <a:defRPr sz="2800"/>
            </a:lvl2pPr>
            <a:lvl3pPr marL="914328" indent="0">
              <a:buNone/>
              <a:defRPr sz="2400"/>
            </a:lvl3pPr>
            <a:lvl4pPr marL="1371493" indent="0">
              <a:buNone/>
              <a:defRPr sz="2000"/>
            </a:lvl4pPr>
            <a:lvl5pPr marL="1828658" indent="0">
              <a:buNone/>
              <a:defRPr sz="2000"/>
            </a:lvl5pPr>
            <a:lvl6pPr marL="2285823" indent="0">
              <a:buNone/>
              <a:defRPr sz="2000"/>
            </a:lvl6pPr>
            <a:lvl7pPr marL="2742987" indent="0">
              <a:buNone/>
              <a:defRPr sz="2000"/>
            </a:lvl7pPr>
            <a:lvl8pPr marL="3200151" indent="0">
              <a:buNone/>
              <a:defRPr sz="2000"/>
            </a:lvl8pPr>
            <a:lvl9pPr marL="3657316" indent="0">
              <a:buNone/>
              <a:defRPr sz="2000"/>
            </a:lvl9pPr>
          </a:lstStyle>
          <a:p>
            <a:pPr lvl="0"/>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165" indent="0">
              <a:buNone/>
              <a:defRPr sz="1200"/>
            </a:lvl2pPr>
            <a:lvl3pPr marL="914328" indent="0">
              <a:buNone/>
              <a:defRPr sz="1000"/>
            </a:lvl3pPr>
            <a:lvl4pPr marL="1371493" indent="0">
              <a:buNone/>
              <a:defRPr sz="900"/>
            </a:lvl4pPr>
            <a:lvl5pPr marL="1828658" indent="0">
              <a:buNone/>
              <a:defRPr sz="900"/>
            </a:lvl5pPr>
            <a:lvl6pPr marL="2285823" indent="0">
              <a:buNone/>
              <a:defRPr sz="900"/>
            </a:lvl6pPr>
            <a:lvl7pPr marL="2742987" indent="0">
              <a:buNone/>
              <a:defRPr sz="900"/>
            </a:lvl7pPr>
            <a:lvl8pPr marL="3200151" indent="0">
              <a:buNone/>
              <a:defRPr sz="900"/>
            </a:lvl8pPr>
            <a:lvl9pPr marL="3657316" indent="0">
              <a:buNone/>
              <a:defRPr sz="900"/>
            </a:lvl9pPr>
          </a:lstStyle>
          <a:p>
            <a:pPr lvl="0"/>
            <a:r>
              <a:rPr lang="ru-RU" smtClean="0"/>
              <a:t>Образец текста</a:t>
            </a:r>
          </a:p>
        </p:txBody>
      </p:sp>
      <p:sp>
        <p:nvSpPr>
          <p:cNvPr id="5" name="Rectangle 2"/>
          <p:cNvSpPr>
            <a:spLocks noGrp="1" noChangeArrowheads="1"/>
          </p:cNvSpPr>
          <p:nvPr>
            <p:ph type="sldNum" sz="quarter" idx="10"/>
          </p:nvPr>
        </p:nvSpPr>
        <p:spPr>
          <a:ln/>
        </p:spPr>
        <p:txBody>
          <a:bodyPr/>
          <a:lstStyle>
            <a:lvl1pPr>
              <a:defRPr/>
            </a:lvl1pPr>
          </a:lstStyle>
          <a:p>
            <a:pPr>
              <a:defRPr/>
            </a:pPr>
            <a:fld id="{40BD2904-BFE4-4C95-A1C1-AD77BED7DCF2}" type="slidenum">
              <a:rPr lang="ru-RU"/>
              <a:pPr>
                <a:defRPr/>
              </a:pPr>
              <a:t>‹#›</a:t>
            </a:fld>
            <a:endParaRPr lang="ru-RU" dirty="0"/>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AAC61F42-0D25-4A94-AF5B-93D80BC2D1EB}" type="slidenum">
              <a:rPr lang="ru-RU"/>
              <a:pPr>
                <a:defRPr/>
              </a:pPr>
              <a:t>‹#›</a:t>
            </a:fld>
            <a:endParaRPr lang="ru-RU"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68315" y="1125538"/>
            <a:ext cx="4135437" cy="5148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756152" y="1125538"/>
            <a:ext cx="4137025" cy="5148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sldNum" sz="quarter" idx="10"/>
          </p:nvPr>
        </p:nvSpPr>
        <p:spPr>
          <a:ln/>
        </p:spPr>
        <p:txBody>
          <a:bodyPr/>
          <a:lstStyle>
            <a:lvl1pPr>
              <a:defRPr/>
            </a:lvl1pPr>
          </a:lstStyle>
          <a:p>
            <a:pPr>
              <a:defRPr/>
            </a:pPr>
            <a:fld id="{25909D90-387F-4728-A1C9-385CBCBDDC8C}" type="slidenum">
              <a:rPr lang="ru-RU"/>
              <a:pPr>
                <a:defRPr/>
              </a:pPr>
              <a:t>‹#›</a:t>
            </a:fld>
            <a:endParaRPr lang="ru-RU" dirty="0"/>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8151" y="0"/>
            <a:ext cx="2105025" cy="6273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68315" y="0"/>
            <a:ext cx="6167437" cy="6273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E967F590-B9F2-4ADE-B732-9C2957D30502}" type="slidenum">
              <a:rPr lang="ru-RU"/>
              <a:pPr>
                <a:defRPr/>
              </a:pPr>
              <a:t>‹#›</a:t>
            </a:fld>
            <a:endParaRPr lang="ru-RU" dirty="0"/>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aphicFrame>
        <p:nvGraphicFramePr>
          <p:cNvPr id="4" name="Object 1230" hidden="1"/>
          <p:cNvGraphicFramePr>
            <a:graphicFrameLocks noChangeAspect="1"/>
          </p:cNvGraphicFramePr>
          <p:nvPr>
            <p:custDataLst>
              <p:tags r:id="rId2"/>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9690" name="think-cell Slide" r:id="rId12" imgW="270" imgH="270" progId="TCLayout.ActiveDocument.1">
                  <p:embed/>
                </p:oleObj>
              </mc:Choice>
              <mc:Fallback>
                <p:oleObj name="think-cell Slide" r:id="rId12" imgW="270" imgH="270" progId="TCLayout.ActiveDocument.1">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Working Draft Text"/>
          <p:cNvSpPr txBox="1">
            <a:spLocks noChangeArrowheads="1"/>
          </p:cNvSpPr>
          <p:nvPr>
            <p:custDataLst>
              <p:tags r:id="rId3"/>
            </p:custDataLst>
          </p:nvPr>
        </p:nvSpPr>
        <p:spPr bwMode="auto">
          <a:xfrm>
            <a:off x="2693795" y="349865"/>
            <a:ext cx="1004301" cy="139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800">
                <a:solidFill>
                  <a:schemeClr val="tx1"/>
                </a:solidFill>
                <a:latin typeface="Arial" charset="0"/>
                <a:ea typeface="Arial Unicode MS" pitchFamily="34" charset="-128"/>
                <a:cs typeface="Arial Unicode MS" pitchFamily="34" charset="-128"/>
              </a:defRPr>
            </a:lvl1pPr>
            <a:lvl2pPr marL="742950" indent="-285750" eaLnBrk="0" hangingPunct="0">
              <a:defRPr sz="800">
                <a:solidFill>
                  <a:schemeClr val="tx1"/>
                </a:solidFill>
                <a:latin typeface="Arial" charset="0"/>
                <a:ea typeface="Arial Unicode MS" pitchFamily="34" charset="-128"/>
                <a:cs typeface="Arial Unicode MS" pitchFamily="34" charset="-128"/>
              </a:defRPr>
            </a:lvl2pPr>
            <a:lvl3pPr marL="1143000" indent="-228600" eaLnBrk="0" hangingPunct="0">
              <a:defRPr sz="800">
                <a:solidFill>
                  <a:schemeClr val="tx1"/>
                </a:solidFill>
                <a:latin typeface="Arial" charset="0"/>
                <a:ea typeface="Arial Unicode MS" pitchFamily="34" charset="-128"/>
                <a:cs typeface="Arial Unicode MS" pitchFamily="34" charset="-128"/>
              </a:defRPr>
            </a:lvl3pPr>
            <a:lvl4pPr marL="1600200" indent="-228600" eaLnBrk="0" hangingPunct="0">
              <a:defRPr sz="800">
                <a:solidFill>
                  <a:schemeClr val="tx1"/>
                </a:solidFill>
                <a:latin typeface="Arial" charset="0"/>
                <a:ea typeface="Arial Unicode MS" pitchFamily="34" charset="-128"/>
                <a:cs typeface="Arial Unicode MS" pitchFamily="34" charset="-128"/>
              </a:defRPr>
            </a:lvl4pPr>
            <a:lvl5pPr marL="2057400" indent="-228600" eaLnBrk="0" hangingPunct="0">
              <a:defRPr sz="8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8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8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8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800">
                <a:solidFill>
                  <a:schemeClr val="tx1"/>
                </a:solidFill>
                <a:latin typeface="Arial" charset="0"/>
                <a:ea typeface="Arial Unicode MS" pitchFamily="34" charset="-128"/>
                <a:cs typeface="Arial Unicode MS" pitchFamily="34" charset="-128"/>
              </a:defRPr>
            </a:lvl9pPr>
          </a:lstStyle>
          <a:p>
            <a:pPr eaLnBrk="1" hangingPunct="1"/>
            <a:r>
              <a:rPr lang="en-US" sz="900" smtClean="0">
                <a:solidFill>
                  <a:srgbClr val="000000"/>
                </a:solidFill>
                <a:cs typeface="Arial" charset="0"/>
              </a:rPr>
              <a:t>WORKING DRAFT</a:t>
            </a:r>
          </a:p>
        </p:txBody>
      </p:sp>
      <p:sp>
        <p:nvSpPr>
          <p:cNvPr id="6" name="Working Draft"/>
          <p:cNvSpPr txBox="1">
            <a:spLocks noChangeArrowheads="1"/>
          </p:cNvSpPr>
          <p:nvPr>
            <p:custDataLst>
              <p:tags r:id="rId4"/>
            </p:custDataLst>
          </p:nvPr>
        </p:nvSpPr>
        <p:spPr bwMode="auto">
          <a:xfrm>
            <a:off x="2693795" y="508600"/>
            <a:ext cx="3045300" cy="139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800">
                <a:solidFill>
                  <a:schemeClr val="tx1"/>
                </a:solidFill>
                <a:latin typeface="Arial" charset="0"/>
                <a:ea typeface="Arial Unicode MS" pitchFamily="34" charset="-128"/>
                <a:cs typeface="Arial Unicode MS" pitchFamily="34" charset="-128"/>
              </a:defRPr>
            </a:lvl1pPr>
            <a:lvl2pPr marL="742950" indent="-285750" eaLnBrk="0" hangingPunct="0">
              <a:defRPr sz="800">
                <a:solidFill>
                  <a:schemeClr val="tx1"/>
                </a:solidFill>
                <a:latin typeface="Arial" charset="0"/>
                <a:ea typeface="Arial Unicode MS" pitchFamily="34" charset="-128"/>
                <a:cs typeface="Arial Unicode MS" pitchFamily="34" charset="-128"/>
              </a:defRPr>
            </a:lvl2pPr>
            <a:lvl3pPr marL="1143000" indent="-228600" eaLnBrk="0" hangingPunct="0">
              <a:defRPr sz="800">
                <a:solidFill>
                  <a:schemeClr val="tx1"/>
                </a:solidFill>
                <a:latin typeface="Arial" charset="0"/>
                <a:ea typeface="Arial Unicode MS" pitchFamily="34" charset="-128"/>
                <a:cs typeface="Arial Unicode MS" pitchFamily="34" charset="-128"/>
              </a:defRPr>
            </a:lvl3pPr>
            <a:lvl4pPr marL="1600200" indent="-228600" eaLnBrk="0" hangingPunct="0">
              <a:defRPr sz="800">
                <a:solidFill>
                  <a:schemeClr val="tx1"/>
                </a:solidFill>
                <a:latin typeface="Arial" charset="0"/>
                <a:ea typeface="Arial Unicode MS" pitchFamily="34" charset="-128"/>
                <a:cs typeface="Arial Unicode MS" pitchFamily="34" charset="-128"/>
              </a:defRPr>
            </a:lvl4pPr>
            <a:lvl5pPr marL="2057400" indent="-228600" eaLnBrk="0" hangingPunct="0">
              <a:defRPr sz="8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8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8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8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800">
                <a:solidFill>
                  <a:schemeClr val="tx1"/>
                </a:solidFill>
                <a:latin typeface="Arial" charset="0"/>
                <a:ea typeface="Arial Unicode MS" pitchFamily="34" charset="-128"/>
                <a:cs typeface="Arial Unicode MS" pitchFamily="34" charset="-128"/>
              </a:defRPr>
            </a:lvl9pPr>
          </a:lstStyle>
          <a:p>
            <a:pPr eaLnBrk="1" hangingPunct="1"/>
            <a:r>
              <a:rPr lang="en-US" sz="900" b="0" smtClean="0">
                <a:solidFill>
                  <a:srgbClr val="000000"/>
                </a:solidFill>
                <a:cs typeface="Arial" charset="0"/>
              </a:rPr>
              <a:t>Last Modified 09.11.2011 13:30:15 Russian Standard Time</a:t>
            </a:r>
          </a:p>
        </p:txBody>
      </p:sp>
      <p:sp>
        <p:nvSpPr>
          <p:cNvPr id="7" name="Printed"/>
          <p:cNvSpPr txBox="1">
            <a:spLocks noChangeArrowheads="1"/>
          </p:cNvSpPr>
          <p:nvPr>
            <p:custDataLst>
              <p:tags r:id="rId5"/>
            </p:custDataLst>
          </p:nvPr>
        </p:nvSpPr>
        <p:spPr bwMode="auto">
          <a:xfrm>
            <a:off x="2693795" y="668956"/>
            <a:ext cx="2721332" cy="139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800">
                <a:solidFill>
                  <a:schemeClr val="tx1"/>
                </a:solidFill>
                <a:latin typeface="Arial" charset="0"/>
                <a:ea typeface="Arial Unicode MS" pitchFamily="34" charset="-128"/>
                <a:cs typeface="Arial Unicode MS" pitchFamily="34" charset="-128"/>
              </a:defRPr>
            </a:lvl1pPr>
            <a:lvl2pPr marL="742950" indent="-285750" eaLnBrk="0" hangingPunct="0">
              <a:defRPr sz="800">
                <a:solidFill>
                  <a:schemeClr val="tx1"/>
                </a:solidFill>
                <a:latin typeface="Arial" charset="0"/>
                <a:ea typeface="Arial Unicode MS" pitchFamily="34" charset="-128"/>
                <a:cs typeface="Arial Unicode MS" pitchFamily="34" charset="-128"/>
              </a:defRPr>
            </a:lvl2pPr>
            <a:lvl3pPr marL="1143000" indent="-228600" eaLnBrk="0" hangingPunct="0">
              <a:defRPr sz="800">
                <a:solidFill>
                  <a:schemeClr val="tx1"/>
                </a:solidFill>
                <a:latin typeface="Arial" charset="0"/>
                <a:ea typeface="Arial Unicode MS" pitchFamily="34" charset="-128"/>
                <a:cs typeface="Arial Unicode MS" pitchFamily="34" charset="-128"/>
              </a:defRPr>
            </a:lvl3pPr>
            <a:lvl4pPr marL="1600200" indent="-228600" eaLnBrk="0" hangingPunct="0">
              <a:defRPr sz="800">
                <a:solidFill>
                  <a:schemeClr val="tx1"/>
                </a:solidFill>
                <a:latin typeface="Arial" charset="0"/>
                <a:ea typeface="Arial Unicode MS" pitchFamily="34" charset="-128"/>
                <a:cs typeface="Arial Unicode MS" pitchFamily="34" charset="-128"/>
              </a:defRPr>
            </a:lvl4pPr>
            <a:lvl5pPr marL="2057400" indent="-228600" eaLnBrk="0" hangingPunct="0">
              <a:defRPr sz="8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8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8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8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800">
                <a:solidFill>
                  <a:schemeClr val="tx1"/>
                </a:solidFill>
                <a:latin typeface="Arial" charset="0"/>
                <a:ea typeface="Arial Unicode MS" pitchFamily="34" charset="-128"/>
                <a:cs typeface="Arial Unicode MS" pitchFamily="34" charset="-128"/>
              </a:defRPr>
            </a:lvl9pPr>
          </a:lstStyle>
          <a:p>
            <a:pPr eaLnBrk="1" hangingPunct="1"/>
            <a:r>
              <a:rPr lang="en-GB" sz="900" b="0" smtClean="0">
                <a:solidFill>
                  <a:srgbClr val="000000"/>
                </a:solidFill>
                <a:cs typeface="Arial" charset="0"/>
              </a:rPr>
              <a:t>Printed 26/10/2011 18:21:51 Russian Standard Time</a:t>
            </a:r>
            <a:endParaRPr lang="en-US" sz="900" b="0" smtClean="0">
              <a:solidFill>
                <a:srgbClr val="000000"/>
              </a:solidFill>
              <a:cs typeface="Arial" charset="0"/>
            </a:endParaRPr>
          </a:p>
        </p:txBody>
      </p:sp>
      <p:grpSp>
        <p:nvGrpSpPr>
          <p:cNvPr id="8" name="McK Title Elements"/>
          <p:cNvGrpSpPr>
            <a:grpSpLocks/>
          </p:cNvGrpSpPr>
          <p:nvPr>
            <p:custDataLst>
              <p:tags r:id="rId6"/>
            </p:custDataLst>
          </p:nvPr>
        </p:nvGrpSpPr>
        <p:grpSpPr bwMode="auto">
          <a:xfrm>
            <a:off x="1" y="1"/>
            <a:ext cx="9140760" cy="6859620"/>
            <a:chOff x="0" y="0"/>
            <a:chExt cx="5643" cy="4235"/>
          </a:xfrm>
        </p:grpSpPr>
        <p:sp>
          <p:nvSpPr>
            <p:cNvPr id="9" name="McK Document type" hidden="1"/>
            <p:cNvSpPr txBox="1">
              <a:spLocks noChangeArrowheads="1"/>
            </p:cNvSpPr>
            <p:nvPr userDrawn="1"/>
          </p:nvSpPr>
          <p:spPr bwMode="auto">
            <a:xfrm>
              <a:off x="1663" y="3108"/>
              <a:ext cx="3109"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800">
                  <a:solidFill>
                    <a:schemeClr val="tx1"/>
                  </a:solidFill>
                  <a:latin typeface="Arial" charset="0"/>
                  <a:ea typeface="Arial Unicode MS" pitchFamily="34" charset="-128"/>
                  <a:cs typeface="Arial Unicode MS" pitchFamily="34" charset="-128"/>
                </a:defRPr>
              </a:lvl1pPr>
              <a:lvl2pPr marL="742950" indent="-285750" eaLnBrk="0" hangingPunct="0">
                <a:defRPr sz="800">
                  <a:solidFill>
                    <a:schemeClr val="tx1"/>
                  </a:solidFill>
                  <a:latin typeface="Arial" charset="0"/>
                  <a:ea typeface="Arial Unicode MS" pitchFamily="34" charset="-128"/>
                  <a:cs typeface="Arial Unicode MS" pitchFamily="34" charset="-128"/>
                </a:defRPr>
              </a:lvl2pPr>
              <a:lvl3pPr marL="1143000" indent="-228600" eaLnBrk="0" hangingPunct="0">
                <a:defRPr sz="800">
                  <a:solidFill>
                    <a:schemeClr val="tx1"/>
                  </a:solidFill>
                  <a:latin typeface="Arial" charset="0"/>
                  <a:ea typeface="Arial Unicode MS" pitchFamily="34" charset="-128"/>
                  <a:cs typeface="Arial Unicode MS" pitchFamily="34" charset="-128"/>
                </a:defRPr>
              </a:lvl3pPr>
              <a:lvl4pPr marL="1600200" indent="-228600" eaLnBrk="0" hangingPunct="0">
                <a:defRPr sz="800">
                  <a:solidFill>
                    <a:schemeClr val="tx1"/>
                  </a:solidFill>
                  <a:latin typeface="Arial" charset="0"/>
                  <a:ea typeface="Arial Unicode MS" pitchFamily="34" charset="-128"/>
                  <a:cs typeface="Arial Unicode MS" pitchFamily="34" charset="-128"/>
                </a:defRPr>
              </a:lvl4pPr>
              <a:lvl5pPr marL="2057400" indent="-228600" eaLnBrk="0" hangingPunct="0">
                <a:defRPr sz="8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8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8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8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800">
                  <a:solidFill>
                    <a:schemeClr val="tx1"/>
                  </a:solidFill>
                  <a:latin typeface="Arial" charset="0"/>
                  <a:ea typeface="Arial Unicode MS" pitchFamily="34" charset="-128"/>
                  <a:cs typeface="Arial Unicode MS" pitchFamily="34" charset="-128"/>
                </a:defRPr>
              </a:lvl9pPr>
            </a:lstStyle>
            <a:p>
              <a:pPr eaLnBrk="1" hangingPunct="1"/>
              <a:r>
                <a:rPr lang="en-US" sz="1400" b="0" smtClean="0">
                  <a:solidFill>
                    <a:srgbClr val="000000"/>
                  </a:solidFill>
                  <a:cs typeface="Arial" charset="0"/>
                </a:rPr>
                <a:t>Document type</a:t>
              </a:r>
            </a:p>
          </p:txBody>
        </p:sp>
        <p:sp>
          <p:nvSpPr>
            <p:cNvPr id="10" name="McK Date" hidden="1"/>
            <p:cNvSpPr txBox="1">
              <a:spLocks noChangeArrowheads="1"/>
            </p:cNvSpPr>
            <p:nvPr userDrawn="1"/>
          </p:nvSpPr>
          <p:spPr bwMode="auto">
            <a:xfrm>
              <a:off x="1663" y="3275"/>
              <a:ext cx="3109"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800">
                  <a:solidFill>
                    <a:schemeClr val="tx1"/>
                  </a:solidFill>
                  <a:latin typeface="Arial" charset="0"/>
                  <a:ea typeface="Arial Unicode MS" pitchFamily="34" charset="-128"/>
                  <a:cs typeface="Arial Unicode MS" pitchFamily="34" charset="-128"/>
                </a:defRPr>
              </a:lvl1pPr>
              <a:lvl2pPr marL="742950" indent="-285750" eaLnBrk="0" hangingPunct="0">
                <a:defRPr sz="800">
                  <a:solidFill>
                    <a:schemeClr val="tx1"/>
                  </a:solidFill>
                  <a:latin typeface="Arial" charset="0"/>
                  <a:ea typeface="Arial Unicode MS" pitchFamily="34" charset="-128"/>
                  <a:cs typeface="Arial Unicode MS" pitchFamily="34" charset="-128"/>
                </a:defRPr>
              </a:lvl2pPr>
              <a:lvl3pPr marL="1143000" indent="-228600" eaLnBrk="0" hangingPunct="0">
                <a:defRPr sz="800">
                  <a:solidFill>
                    <a:schemeClr val="tx1"/>
                  </a:solidFill>
                  <a:latin typeface="Arial" charset="0"/>
                  <a:ea typeface="Arial Unicode MS" pitchFamily="34" charset="-128"/>
                  <a:cs typeface="Arial Unicode MS" pitchFamily="34" charset="-128"/>
                </a:defRPr>
              </a:lvl3pPr>
              <a:lvl4pPr marL="1600200" indent="-228600" eaLnBrk="0" hangingPunct="0">
                <a:defRPr sz="800">
                  <a:solidFill>
                    <a:schemeClr val="tx1"/>
                  </a:solidFill>
                  <a:latin typeface="Arial" charset="0"/>
                  <a:ea typeface="Arial Unicode MS" pitchFamily="34" charset="-128"/>
                  <a:cs typeface="Arial Unicode MS" pitchFamily="34" charset="-128"/>
                </a:defRPr>
              </a:lvl4pPr>
              <a:lvl5pPr marL="2057400" indent="-228600" eaLnBrk="0" hangingPunct="0">
                <a:defRPr sz="8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8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8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8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800">
                  <a:solidFill>
                    <a:schemeClr val="tx1"/>
                  </a:solidFill>
                  <a:latin typeface="Arial" charset="0"/>
                  <a:ea typeface="Arial Unicode MS" pitchFamily="34" charset="-128"/>
                  <a:cs typeface="Arial Unicode MS" pitchFamily="34" charset="-128"/>
                </a:defRPr>
              </a:lvl9pPr>
            </a:lstStyle>
            <a:p>
              <a:pPr eaLnBrk="1" hangingPunct="1"/>
              <a:r>
                <a:rPr lang="en-US" sz="1400" b="0" smtClean="0">
                  <a:solidFill>
                    <a:srgbClr val="000000"/>
                  </a:solidFill>
                  <a:cs typeface="Arial" charset="0"/>
                </a:rPr>
                <a:t>Date</a:t>
              </a:r>
            </a:p>
          </p:txBody>
        </p:sp>
        <p:sp>
          <p:nvSpPr>
            <p:cNvPr id="11" name="McK Disclaimer" hidden="1"/>
            <p:cNvSpPr>
              <a:spLocks noChangeArrowheads="1"/>
            </p:cNvSpPr>
            <p:nvPr userDrawn="1"/>
          </p:nvSpPr>
          <p:spPr bwMode="auto">
            <a:xfrm>
              <a:off x="1663" y="3714"/>
              <a:ext cx="277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21202" eaLnBrk="0" hangingPunct="0"/>
              <a:r>
                <a:rPr lang="en-US" sz="800" b="0" smtClean="0">
                  <a:solidFill>
                    <a:srgbClr val="000000"/>
                  </a:solidFill>
                  <a:ea typeface="Arial Unicode MS" pitchFamily="34" charset="-128"/>
                </a:rPr>
                <a:t>CONFIDENTIAL AND PROPRIETARY</a:t>
              </a:r>
            </a:p>
            <a:p>
              <a:pPr defTabSz="821202" eaLnBrk="0" hangingPunct="0"/>
              <a:r>
                <a:rPr lang="en-US" sz="800" b="0" smtClean="0">
                  <a:solidFill>
                    <a:srgbClr val="000000"/>
                  </a:solidFill>
                  <a:ea typeface="Arial Unicode MS" pitchFamily="34" charset="-128"/>
                </a:rPr>
                <a:t>Any use of this material without specific permission of McKinsey &amp; Company is strictly prohibited</a:t>
              </a:r>
            </a:p>
          </p:txBody>
        </p:sp>
        <p:sp>
          <p:nvSpPr>
            <p:cNvPr id="12"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800" b="0" smtClean="0">
                <a:solidFill>
                  <a:srgbClr val="000000"/>
                </a:solidFill>
                <a:ea typeface="Arial Unicode MS" pitchFamily="34" charset="-128"/>
                <a:cs typeface="Arial Unicode MS" pitchFamily="34" charset="-128"/>
              </a:endParaRPr>
            </a:p>
          </p:txBody>
        </p:sp>
        <p:sp>
          <p:nvSpPr>
            <p:cNvPr id="13"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800" b="0" smtClean="0">
                <a:solidFill>
                  <a:srgbClr val="000000"/>
                </a:solidFill>
                <a:ea typeface="Arial Unicode MS" pitchFamily="34" charset="-128"/>
                <a:cs typeface="Arial Unicode MS" pitchFamily="34" charset="-128"/>
              </a:endParaRPr>
            </a:p>
          </p:txBody>
        </p:sp>
        <p:sp>
          <p:nvSpPr>
            <p:cNvPr id="14"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800" b="0" smtClean="0">
                <a:solidFill>
                  <a:srgbClr val="000000"/>
                </a:solidFill>
                <a:ea typeface="Arial Unicode MS" pitchFamily="34" charset="-128"/>
                <a:cs typeface="Arial Unicode MS" pitchFamily="34" charset="-128"/>
              </a:endParaRPr>
            </a:p>
          </p:txBody>
        </p:sp>
      </p:grpSp>
      <p:pic>
        <p:nvPicPr>
          <p:cNvPr id="15" name="TitleBottomBarBW" hidden="1"/>
          <p:cNvPicPr>
            <a:picLocks noChangeAspect="1" noChangeArrowheads="1"/>
          </p:cNvPicPr>
          <p:nvPr>
            <p:custDataLst>
              <p:tags r:id="rId7"/>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7320060" y="6574545"/>
            <a:ext cx="1670055" cy="19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doc id"/>
          <p:cNvSpPr txBox="1">
            <a:spLocks noChangeArrowheads="1"/>
          </p:cNvSpPr>
          <p:nvPr>
            <p:custDataLst>
              <p:tags r:id="rId8"/>
            </p:custDataLst>
          </p:nvPr>
        </p:nvSpPr>
        <p:spPr bwMode="auto">
          <a:xfrm>
            <a:off x="8614312" y="37255"/>
            <a:ext cx="30129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800">
                <a:solidFill>
                  <a:schemeClr val="tx1"/>
                </a:solidFill>
                <a:latin typeface="Arial" charset="0"/>
                <a:ea typeface="Arial Unicode MS" pitchFamily="34" charset="-128"/>
                <a:cs typeface="Arial Unicode MS" pitchFamily="34" charset="-128"/>
              </a:defRPr>
            </a:lvl1pPr>
            <a:lvl2pPr marL="742950" indent="-285750" eaLnBrk="0" hangingPunct="0">
              <a:defRPr sz="800">
                <a:solidFill>
                  <a:schemeClr val="tx1"/>
                </a:solidFill>
                <a:latin typeface="Arial" charset="0"/>
                <a:ea typeface="Arial Unicode MS" pitchFamily="34" charset="-128"/>
                <a:cs typeface="Arial Unicode MS" pitchFamily="34" charset="-128"/>
              </a:defRPr>
            </a:lvl2pPr>
            <a:lvl3pPr marL="1143000" indent="-228600" eaLnBrk="0" hangingPunct="0">
              <a:defRPr sz="800">
                <a:solidFill>
                  <a:schemeClr val="tx1"/>
                </a:solidFill>
                <a:latin typeface="Arial" charset="0"/>
                <a:ea typeface="Arial Unicode MS" pitchFamily="34" charset="-128"/>
                <a:cs typeface="Arial Unicode MS" pitchFamily="34" charset="-128"/>
              </a:defRPr>
            </a:lvl3pPr>
            <a:lvl4pPr marL="1600200" indent="-228600" eaLnBrk="0" hangingPunct="0">
              <a:defRPr sz="800">
                <a:solidFill>
                  <a:schemeClr val="tx1"/>
                </a:solidFill>
                <a:latin typeface="Arial" charset="0"/>
                <a:ea typeface="Arial Unicode MS" pitchFamily="34" charset="-128"/>
                <a:cs typeface="Arial Unicode MS" pitchFamily="34" charset="-128"/>
              </a:defRPr>
            </a:lvl4pPr>
            <a:lvl5pPr marL="2057400" indent="-228600" eaLnBrk="0" hangingPunct="0">
              <a:defRPr sz="8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8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8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8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800">
                <a:solidFill>
                  <a:schemeClr val="tx1"/>
                </a:solidFill>
                <a:latin typeface="Arial" charset="0"/>
                <a:ea typeface="Arial Unicode MS" pitchFamily="34" charset="-128"/>
                <a:cs typeface="Arial Unicode MS" pitchFamily="34" charset="-128"/>
              </a:defRPr>
            </a:lvl9pPr>
          </a:lstStyle>
          <a:p>
            <a:pPr algn="r" eaLnBrk="1" hangingPunct="1"/>
            <a:endParaRPr lang="en-GB" b="0" smtClean="0">
              <a:solidFill>
                <a:srgbClr val="000000"/>
              </a:solidFill>
            </a:endParaRPr>
          </a:p>
        </p:txBody>
      </p:sp>
      <p:pic>
        <p:nvPicPr>
          <p:cNvPr id="17" name="Picture 5"/>
          <p:cNvPicPr>
            <a:picLocks noChangeAspect="1" noChangeArrowheads="1"/>
          </p:cNvPicPr>
          <p:nvPr>
            <p:custDataLst>
              <p:tags r:id="rId9"/>
            </p:custDataLst>
          </p:nvPr>
        </p:nvPicPr>
        <p:blipFill>
          <a:blip r:embed="rId15">
            <a:extLst>
              <a:ext uri="{28A0092B-C50C-407E-A947-70E740481C1C}">
                <a14:useLocalDpi xmlns:a14="http://schemas.microsoft.com/office/drawing/2010/main" val="0"/>
              </a:ext>
            </a:extLst>
          </a:blip>
          <a:srcRect l="19760" t="20378" r="17696" b="63089"/>
          <a:stretch>
            <a:fillRect/>
          </a:stretch>
        </p:blipFill>
        <p:spPr bwMode="auto">
          <a:xfrm>
            <a:off x="12959" y="194370"/>
            <a:ext cx="9127802" cy="1882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type="none" w="lg" len="lg"/>
                <a:tailEnd type="none" w="lg" len="lg"/>
              </a14:hiddenLine>
            </a:ext>
          </a:extLst>
        </p:spPr>
      </p:pic>
      <p:pic>
        <p:nvPicPr>
          <p:cNvPr id="18" name="Picture 6"/>
          <p:cNvPicPr>
            <a:picLocks noChangeAspect="1" noChangeArrowheads="1"/>
          </p:cNvPicPr>
          <p:nvPr>
            <p:custDataLst>
              <p:tags r:id="rId10"/>
            </p:custDataLst>
          </p:nvPr>
        </p:nvPicPr>
        <p:blipFill>
          <a:blip r:embed="rId15">
            <a:extLst>
              <a:ext uri="{28A0092B-C50C-407E-A947-70E740481C1C}">
                <a14:useLocalDpi xmlns:a14="http://schemas.microsoft.com/office/drawing/2010/main" val="0"/>
              </a:ext>
            </a:extLst>
          </a:blip>
          <a:srcRect l="43388" t="65187" r="11069" b="12440"/>
          <a:stretch>
            <a:fillRect/>
          </a:stretch>
        </p:blipFill>
        <p:spPr bwMode="auto">
          <a:xfrm>
            <a:off x="3293136" y="4617893"/>
            <a:ext cx="5850864" cy="2240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type="none" w="lg" len="lg"/>
                <a:tailEnd type="none" w="lg" len="lg"/>
              </a14:hiddenLine>
            </a:ext>
          </a:extLst>
        </p:spPr>
      </p:pic>
      <p:sp>
        <p:nvSpPr>
          <p:cNvPr id="13314" name="Rectangle 1026"/>
          <p:cNvSpPr>
            <a:spLocks noGrp="1" noChangeArrowheads="1"/>
          </p:cNvSpPr>
          <p:nvPr>
            <p:ph type="ctrTitle"/>
          </p:nvPr>
        </p:nvSpPr>
        <p:spPr>
          <a:xfrm>
            <a:off x="2693795" y="3181180"/>
            <a:ext cx="5036084" cy="507831"/>
          </a:xfrm>
        </p:spPr>
        <p:txBody>
          <a:bodyPr anchor="t"/>
          <a:lstStyle>
            <a:lvl1pPr>
              <a:defRPr sz="3300" b="0"/>
            </a:lvl1pPr>
          </a:lstStyle>
          <a:p>
            <a:pPr lvl="0"/>
            <a:r>
              <a:rPr lang="en-US" noProof="0" smtClean="0"/>
              <a:t>Click to edit Master title</a:t>
            </a:r>
          </a:p>
        </p:txBody>
      </p:sp>
      <p:sp>
        <p:nvSpPr>
          <p:cNvPr id="13315" name="Rectangle 1027"/>
          <p:cNvSpPr>
            <a:spLocks noGrp="1" noChangeArrowheads="1"/>
          </p:cNvSpPr>
          <p:nvPr>
            <p:ph type="subTitle" idx="1"/>
          </p:nvPr>
        </p:nvSpPr>
        <p:spPr>
          <a:xfrm>
            <a:off x="2693795" y="4190281"/>
            <a:ext cx="5036084" cy="217046"/>
          </a:xfrm>
        </p:spPr>
        <p:txBody>
          <a:bodyPr>
            <a:spAutoFit/>
          </a:bodyPr>
          <a:lstStyle>
            <a:lvl1pPr>
              <a:defRPr sz="1400"/>
            </a:lvl1pPr>
          </a:lstStyle>
          <a:p>
            <a:pPr lvl="0"/>
            <a:r>
              <a:rPr lang="en-US" noProof="0" smtClean="0"/>
              <a:t>Click to edit Master subtitle style</a:t>
            </a:r>
          </a:p>
        </p:txBody>
      </p:sp>
    </p:spTree>
    <p:extLst>
      <p:ext uri="{BB962C8B-B14F-4D97-AF65-F5344CB8AC3E}">
        <p14:creationId xmlns:p14="http://schemas.microsoft.com/office/powerpoint/2010/main" val="27351104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89" y="532063"/>
            <a:ext cx="8794113" cy="292388"/>
          </a:xfrm>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80"/>
          <p:cNvSpPr>
            <a:spLocks noGrp="1" noChangeArrowheads="1"/>
          </p:cNvSpPr>
          <p:nvPr>
            <p:ph type="sldNum" sz="quarter" idx="10"/>
            <p:custDataLst>
              <p:tags r:id="rId1"/>
            </p:custDataLst>
          </p:nvPr>
        </p:nvSpPr>
        <p:spPr>
          <a:ln/>
        </p:spPr>
        <p:txBody>
          <a:bodyPr/>
          <a:lstStyle>
            <a:lvl1pPr>
              <a:defRPr/>
            </a:lvl1pPr>
          </a:lstStyle>
          <a:p>
            <a:pPr>
              <a:defRPr/>
            </a:pPr>
            <a:fld id="{2FCBBEAC-8629-4C1F-80BD-9AC26DA46B01}" type="slidenum">
              <a:rPr lang="en-US"/>
              <a:pPr>
                <a:defRPr/>
              </a:pPr>
              <a:t>‹#›</a:t>
            </a:fld>
            <a:r>
              <a:rPr lang="en-US"/>
              <a:t> </a:t>
            </a:r>
          </a:p>
        </p:txBody>
      </p:sp>
    </p:spTree>
    <p:extLst>
      <p:ext uri="{BB962C8B-B14F-4D97-AF65-F5344CB8AC3E}">
        <p14:creationId xmlns:p14="http://schemas.microsoft.com/office/powerpoint/2010/main" val="13716208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449" y="4407327"/>
            <a:ext cx="7771995" cy="630942"/>
          </a:xfrm>
        </p:spPr>
        <p:txBody>
          <a:bodyPr anchor="t"/>
          <a:lstStyle>
            <a:lvl1pPr algn="l">
              <a:defRPr sz="4100" b="1" cap="all"/>
            </a:lvl1pPr>
          </a:lstStyle>
          <a:p>
            <a:r>
              <a:rPr lang="ru-RU" smtClean="0"/>
              <a:t>Образец заголовка</a:t>
            </a:r>
            <a:endParaRPr lang="ru-RU"/>
          </a:p>
        </p:txBody>
      </p:sp>
      <p:sp>
        <p:nvSpPr>
          <p:cNvPr id="3" name="Текст 2"/>
          <p:cNvSpPr>
            <a:spLocks noGrp="1"/>
          </p:cNvSpPr>
          <p:nvPr>
            <p:ph type="body" idx="1"/>
          </p:nvPr>
        </p:nvSpPr>
        <p:spPr>
          <a:xfrm>
            <a:off x="722449" y="2907443"/>
            <a:ext cx="7771995" cy="1499884"/>
          </a:xfrm>
        </p:spPr>
        <p:txBody>
          <a:bodyPr anchor="b"/>
          <a:lstStyle>
            <a:lvl1pPr marL="0" indent="0">
              <a:buNone/>
              <a:defRPr sz="2000"/>
            </a:lvl1pPr>
            <a:lvl2pPr marL="466481" indent="0">
              <a:buNone/>
              <a:defRPr sz="1800"/>
            </a:lvl2pPr>
            <a:lvl3pPr marL="932962" indent="0">
              <a:buNone/>
              <a:defRPr sz="1600"/>
            </a:lvl3pPr>
            <a:lvl4pPr marL="1399443" indent="0">
              <a:buNone/>
              <a:defRPr sz="1400"/>
            </a:lvl4pPr>
            <a:lvl5pPr marL="1865925" indent="0">
              <a:buNone/>
              <a:defRPr sz="1400"/>
            </a:lvl5pPr>
            <a:lvl6pPr marL="2332406" indent="0">
              <a:buNone/>
              <a:defRPr sz="1400"/>
            </a:lvl6pPr>
            <a:lvl7pPr marL="2798887" indent="0">
              <a:buNone/>
              <a:defRPr sz="1400"/>
            </a:lvl7pPr>
            <a:lvl8pPr marL="3265368" indent="0">
              <a:buNone/>
              <a:defRPr sz="1400"/>
            </a:lvl8pPr>
            <a:lvl9pPr marL="3731849" indent="0">
              <a:buNone/>
              <a:defRPr sz="1400"/>
            </a:lvl9pPr>
          </a:lstStyle>
          <a:p>
            <a:pPr lvl="0"/>
            <a:r>
              <a:rPr lang="ru-RU" smtClean="0"/>
              <a:t>Образец текста</a:t>
            </a:r>
          </a:p>
        </p:txBody>
      </p:sp>
      <p:sp>
        <p:nvSpPr>
          <p:cNvPr id="4" name="Rectangle 280"/>
          <p:cNvSpPr>
            <a:spLocks noGrp="1" noChangeArrowheads="1"/>
          </p:cNvSpPr>
          <p:nvPr>
            <p:ph type="sldNum" sz="quarter" idx="10"/>
            <p:custDataLst>
              <p:tags r:id="rId1"/>
            </p:custDataLst>
          </p:nvPr>
        </p:nvSpPr>
        <p:spPr>
          <a:ln/>
        </p:spPr>
        <p:txBody>
          <a:bodyPr/>
          <a:lstStyle>
            <a:lvl1pPr>
              <a:defRPr/>
            </a:lvl1pPr>
          </a:lstStyle>
          <a:p>
            <a:pPr>
              <a:defRPr/>
            </a:pPr>
            <a:fld id="{75269A04-EAAE-4EAE-B8A6-E262A3040326}" type="slidenum">
              <a:rPr lang="en-US"/>
              <a:pPr>
                <a:defRPr/>
              </a:pPr>
              <a:t>‹#›</a:t>
            </a:fld>
            <a:r>
              <a:rPr lang="en-US"/>
              <a:t> </a:t>
            </a:r>
          </a:p>
        </p:txBody>
      </p:sp>
    </p:spTree>
    <p:extLst>
      <p:ext uri="{BB962C8B-B14F-4D97-AF65-F5344CB8AC3E}">
        <p14:creationId xmlns:p14="http://schemas.microsoft.com/office/powerpoint/2010/main" val="3448387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89" y="532063"/>
            <a:ext cx="8794113" cy="292388"/>
          </a:xfrm>
        </p:spPr>
        <p:txBody>
          <a:bodyPr/>
          <a:lstStyle/>
          <a:p>
            <a:r>
              <a:rPr lang="ru-RU" smtClean="0"/>
              <a:t>Образец заголовка</a:t>
            </a:r>
            <a:endParaRPr lang="ru-RU"/>
          </a:p>
        </p:txBody>
      </p:sp>
      <p:sp>
        <p:nvSpPr>
          <p:cNvPr id="3" name="Объект 2"/>
          <p:cNvSpPr>
            <a:spLocks noGrp="1"/>
          </p:cNvSpPr>
          <p:nvPr>
            <p:ph sz="half" idx="1"/>
          </p:nvPr>
        </p:nvSpPr>
        <p:spPr>
          <a:xfrm>
            <a:off x="1482155" y="2387504"/>
            <a:ext cx="2117131" cy="124720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754791" y="2387504"/>
            <a:ext cx="2117132" cy="124720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80"/>
          <p:cNvSpPr>
            <a:spLocks noGrp="1" noChangeArrowheads="1"/>
          </p:cNvSpPr>
          <p:nvPr>
            <p:ph type="sldNum" sz="quarter" idx="10"/>
            <p:custDataLst>
              <p:tags r:id="rId1"/>
            </p:custDataLst>
          </p:nvPr>
        </p:nvSpPr>
        <p:spPr>
          <a:ln/>
        </p:spPr>
        <p:txBody>
          <a:bodyPr/>
          <a:lstStyle>
            <a:lvl1pPr>
              <a:defRPr/>
            </a:lvl1pPr>
          </a:lstStyle>
          <a:p>
            <a:pPr>
              <a:defRPr/>
            </a:pPr>
            <a:fld id="{7D3CF4CC-5416-446A-AB7F-03D8BCDD22DE}" type="slidenum">
              <a:rPr lang="en-US"/>
              <a:pPr>
                <a:defRPr/>
              </a:pPr>
              <a:t>‹#›</a:t>
            </a:fld>
            <a:r>
              <a:rPr lang="en-US"/>
              <a:t> </a:t>
            </a:r>
          </a:p>
        </p:txBody>
      </p:sp>
    </p:spTree>
    <p:extLst>
      <p:ext uri="{BB962C8B-B14F-4D97-AF65-F5344CB8AC3E}">
        <p14:creationId xmlns:p14="http://schemas.microsoft.com/office/powerpoint/2010/main" val="32381753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6795" y="1124889"/>
            <a:ext cx="8230410" cy="292388"/>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6796" y="1535519"/>
            <a:ext cx="4039882" cy="639800"/>
          </a:xfrm>
        </p:spPr>
        <p:txBody>
          <a:bodyPr anchor="b"/>
          <a:lstStyle>
            <a:lvl1pPr marL="0" indent="0">
              <a:buNone/>
              <a:defRPr sz="2400" b="1"/>
            </a:lvl1pPr>
            <a:lvl2pPr marL="466481" indent="0">
              <a:buNone/>
              <a:defRPr sz="2000" b="1"/>
            </a:lvl2pPr>
            <a:lvl3pPr marL="932962" indent="0">
              <a:buNone/>
              <a:defRPr sz="1800" b="1"/>
            </a:lvl3pPr>
            <a:lvl4pPr marL="1399443" indent="0">
              <a:buNone/>
              <a:defRPr sz="1600" b="1"/>
            </a:lvl4pPr>
            <a:lvl5pPr marL="1865925" indent="0">
              <a:buNone/>
              <a:defRPr sz="1600" b="1"/>
            </a:lvl5pPr>
            <a:lvl6pPr marL="2332406" indent="0">
              <a:buNone/>
              <a:defRPr sz="1600" b="1"/>
            </a:lvl6pPr>
            <a:lvl7pPr marL="2798887" indent="0">
              <a:buNone/>
              <a:defRPr sz="1600" b="1"/>
            </a:lvl7pPr>
            <a:lvl8pPr marL="3265368" indent="0">
              <a:buNone/>
              <a:defRPr sz="1600" b="1"/>
            </a:lvl8pPr>
            <a:lvl9pPr marL="3731849" indent="0">
              <a:buNone/>
              <a:defRPr sz="1600" b="1"/>
            </a:lvl9pPr>
          </a:lstStyle>
          <a:p>
            <a:pPr lvl="0"/>
            <a:r>
              <a:rPr lang="ru-RU" smtClean="0"/>
              <a:t>Образец текста</a:t>
            </a:r>
          </a:p>
        </p:txBody>
      </p:sp>
      <p:sp>
        <p:nvSpPr>
          <p:cNvPr id="4" name="Объект 3"/>
          <p:cNvSpPr>
            <a:spLocks noGrp="1"/>
          </p:cNvSpPr>
          <p:nvPr>
            <p:ph sz="half" idx="2"/>
          </p:nvPr>
        </p:nvSpPr>
        <p:spPr>
          <a:xfrm>
            <a:off x="456796" y="2175318"/>
            <a:ext cx="4039882" cy="39505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703" y="1535519"/>
            <a:ext cx="4041502" cy="639800"/>
          </a:xfrm>
        </p:spPr>
        <p:txBody>
          <a:bodyPr anchor="b"/>
          <a:lstStyle>
            <a:lvl1pPr marL="0" indent="0">
              <a:buNone/>
              <a:defRPr sz="2400" b="1"/>
            </a:lvl1pPr>
            <a:lvl2pPr marL="466481" indent="0">
              <a:buNone/>
              <a:defRPr sz="2000" b="1"/>
            </a:lvl2pPr>
            <a:lvl3pPr marL="932962" indent="0">
              <a:buNone/>
              <a:defRPr sz="1800" b="1"/>
            </a:lvl3pPr>
            <a:lvl4pPr marL="1399443" indent="0">
              <a:buNone/>
              <a:defRPr sz="1600" b="1"/>
            </a:lvl4pPr>
            <a:lvl5pPr marL="1865925" indent="0">
              <a:buNone/>
              <a:defRPr sz="1600" b="1"/>
            </a:lvl5pPr>
            <a:lvl6pPr marL="2332406" indent="0">
              <a:buNone/>
              <a:defRPr sz="1600" b="1"/>
            </a:lvl6pPr>
            <a:lvl7pPr marL="2798887" indent="0">
              <a:buNone/>
              <a:defRPr sz="1600" b="1"/>
            </a:lvl7pPr>
            <a:lvl8pPr marL="3265368" indent="0">
              <a:buNone/>
              <a:defRPr sz="1600" b="1"/>
            </a:lvl8pPr>
            <a:lvl9pPr marL="3731849"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703" y="2175318"/>
            <a:ext cx="4041502" cy="39505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80"/>
          <p:cNvSpPr>
            <a:spLocks noGrp="1" noChangeArrowheads="1"/>
          </p:cNvSpPr>
          <p:nvPr>
            <p:ph type="sldNum" sz="quarter" idx="10"/>
            <p:custDataLst>
              <p:tags r:id="rId1"/>
            </p:custDataLst>
          </p:nvPr>
        </p:nvSpPr>
        <p:spPr>
          <a:ln/>
        </p:spPr>
        <p:txBody>
          <a:bodyPr/>
          <a:lstStyle>
            <a:lvl1pPr>
              <a:defRPr/>
            </a:lvl1pPr>
          </a:lstStyle>
          <a:p>
            <a:pPr>
              <a:defRPr/>
            </a:pPr>
            <a:fld id="{89361474-39ED-4A42-9484-63B90D542EDE}" type="slidenum">
              <a:rPr lang="en-US"/>
              <a:pPr>
                <a:defRPr/>
              </a:pPr>
              <a:t>‹#›</a:t>
            </a:fld>
            <a:r>
              <a:rPr lang="en-US"/>
              <a:t> </a:t>
            </a:r>
          </a:p>
        </p:txBody>
      </p:sp>
    </p:spTree>
    <p:extLst>
      <p:ext uri="{BB962C8B-B14F-4D97-AF65-F5344CB8AC3E}">
        <p14:creationId xmlns:p14="http://schemas.microsoft.com/office/powerpoint/2010/main" val="7961242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89" y="532063"/>
            <a:ext cx="8794113" cy="292388"/>
          </a:xfrm>
        </p:spPr>
        <p:txBody>
          <a:bodyPr/>
          <a:lstStyle/>
          <a:p>
            <a:r>
              <a:rPr lang="ru-RU" smtClean="0"/>
              <a:t>Образец заголовка</a:t>
            </a:r>
            <a:endParaRPr lang="ru-RU"/>
          </a:p>
        </p:txBody>
      </p:sp>
      <p:sp>
        <p:nvSpPr>
          <p:cNvPr id="3" name="Rectangle 280"/>
          <p:cNvSpPr>
            <a:spLocks noGrp="1" noChangeArrowheads="1"/>
          </p:cNvSpPr>
          <p:nvPr>
            <p:ph type="sldNum" sz="quarter" idx="10"/>
            <p:custDataLst>
              <p:tags r:id="rId1"/>
            </p:custDataLst>
          </p:nvPr>
        </p:nvSpPr>
        <p:spPr>
          <a:ln/>
        </p:spPr>
        <p:txBody>
          <a:bodyPr/>
          <a:lstStyle>
            <a:lvl1pPr>
              <a:defRPr/>
            </a:lvl1pPr>
          </a:lstStyle>
          <a:p>
            <a:pPr>
              <a:defRPr/>
            </a:pPr>
            <a:fld id="{83BDD2D7-72DE-4554-ABF4-C2877CF855DE}" type="slidenum">
              <a:rPr lang="en-US"/>
              <a:pPr>
                <a:defRPr/>
              </a:pPr>
              <a:t>‹#›</a:t>
            </a:fld>
            <a:r>
              <a:rPr lang="en-US"/>
              <a:t> </a:t>
            </a:r>
          </a:p>
        </p:txBody>
      </p:sp>
    </p:spTree>
    <p:extLst>
      <p:ext uri="{BB962C8B-B14F-4D97-AF65-F5344CB8AC3E}">
        <p14:creationId xmlns:p14="http://schemas.microsoft.com/office/powerpoint/2010/main" val="1748939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80"/>
          <p:cNvSpPr>
            <a:spLocks noGrp="1" noChangeArrowheads="1"/>
          </p:cNvSpPr>
          <p:nvPr>
            <p:ph type="sldNum" sz="quarter" idx="10"/>
            <p:custDataLst>
              <p:tags r:id="rId1"/>
            </p:custDataLst>
          </p:nvPr>
        </p:nvSpPr>
        <p:spPr>
          <a:ln/>
        </p:spPr>
        <p:txBody>
          <a:bodyPr/>
          <a:lstStyle>
            <a:lvl1pPr>
              <a:defRPr/>
            </a:lvl1pPr>
          </a:lstStyle>
          <a:p>
            <a:pPr>
              <a:defRPr/>
            </a:pPr>
            <a:fld id="{D473BF36-C0E4-42A6-B863-0F2100D3C963}" type="slidenum">
              <a:rPr lang="en-US"/>
              <a:pPr>
                <a:defRPr/>
              </a:pPr>
              <a:t>‹#›</a:t>
            </a:fld>
            <a:r>
              <a:rPr lang="en-US"/>
              <a:t> </a:t>
            </a:r>
          </a:p>
        </p:txBody>
      </p:sp>
    </p:spTree>
    <p:extLst>
      <p:ext uri="{BB962C8B-B14F-4D97-AF65-F5344CB8AC3E}">
        <p14:creationId xmlns:p14="http://schemas.microsoft.com/office/powerpoint/2010/main" val="26828951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6795" y="1127318"/>
            <a:ext cx="3008044" cy="307777"/>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4988" y="273738"/>
            <a:ext cx="5112217" cy="5852138"/>
          </a:xfrm>
        </p:spPr>
        <p:txBody>
          <a:bodyPr/>
          <a:lstStyle>
            <a:lvl1pPr>
              <a:defRPr sz="33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6795" y="1435094"/>
            <a:ext cx="3008044" cy="4690781"/>
          </a:xfrm>
        </p:spPr>
        <p:txBody>
          <a:bodyPr/>
          <a:lstStyle>
            <a:lvl1pPr marL="0" indent="0">
              <a:buNone/>
              <a:defRPr sz="1400"/>
            </a:lvl1pPr>
            <a:lvl2pPr marL="466481" indent="0">
              <a:buNone/>
              <a:defRPr sz="1200"/>
            </a:lvl2pPr>
            <a:lvl3pPr marL="932962" indent="0">
              <a:buNone/>
              <a:defRPr sz="1000"/>
            </a:lvl3pPr>
            <a:lvl4pPr marL="1399443" indent="0">
              <a:buNone/>
              <a:defRPr sz="900"/>
            </a:lvl4pPr>
            <a:lvl5pPr marL="1865925" indent="0">
              <a:buNone/>
              <a:defRPr sz="900"/>
            </a:lvl5pPr>
            <a:lvl6pPr marL="2332406" indent="0">
              <a:buNone/>
              <a:defRPr sz="900"/>
            </a:lvl6pPr>
            <a:lvl7pPr marL="2798887" indent="0">
              <a:buNone/>
              <a:defRPr sz="900"/>
            </a:lvl7pPr>
            <a:lvl8pPr marL="3265368" indent="0">
              <a:buNone/>
              <a:defRPr sz="900"/>
            </a:lvl8pPr>
            <a:lvl9pPr marL="3731849" indent="0">
              <a:buNone/>
              <a:defRPr sz="900"/>
            </a:lvl9pPr>
          </a:lstStyle>
          <a:p>
            <a:pPr lvl="0"/>
            <a:r>
              <a:rPr lang="ru-RU" smtClean="0"/>
              <a:t>Образец текста</a:t>
            </a:r>
          </a:p>
        </p:txBody>
      </p:sp>
      <p:sp>
        <p:nvSpPr>
          <p:cNvPr id="5" name="Rectangle 280"/>
          <p:cNvSpPr>
            <a:spLocks noGrp="1" noChangeArrowheads="1"/>
          </p:cNvSpPr>
          <p:nvPr>
            <p:ph type="sldNum" sz="quarter" idx="10"/>
            <p:custDataLst>
              <p:tags r:id="rId1"/>
            </p:custDataLst>
          </p:nvPr>
        </p:nvSpPr>
        <p:spPr>
          <a:ln/>
        </p:spPr>
        <p:txBody>
          <a:bodyPr/>
          <a:lstStyle>
            <a:lvl1pPr>
              <a:defRPr/>
            </a:lvl1pPr>
          </a:lstStyle>
          <a:p>
            <a:pPr>
              <a:defRPr/>
            </a:pPr>
            <a:fld id="{96FDE401-B028-4CFB-97B0-1F7C7BEC0B65}" type="slidenum">
              <a:rPr lang="en-US"/>
              <a:pPr>
                <a:defRPr/>
              </a:pPr>
              <a:t>‹#›</a:t>
            </a:fld>
            <a:r>
              <a:rPr lang="en-US"/>
              <a:t> </a:t>
            </a:r>
          </a:p>
        </p:txBody>
      </p:sp>
    </p:spTree>
    <p:extLst>
      <p:ext uri="{BB962C8B-B14F-4D97-AF65-F5344CB8AC3E}">
        <p14:creationId xmlns:p14="http://schemas.microsoft.com/office/powerpoint/2010/main" val="92124897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1544" y="5060058"/>
            <a:ext cx="5486400" cy="307777"/>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1544" y="612264"/>
            <a:ext cx="5486400" cy="4115772"/>
          </a:xfrm>
        </p:spPr>
        <p:txBody>
          <a:bodyPr/>
          <a:lstStyle>
            <a:lvl1pPr marL="0" indent="0">
              <a:buNone/>
              <a:defRPr sz="3300"/>
            </a:lvl1pPr>
            <a:lvl2pPr marL="466481" indent="0">
              <a:buNone/>
              <a:defRPr sz="2900"/>
            </a:lvl2pPr>
            <a:lvl3pPr marL="932962" indent="0">
              <a:buNone/>
              <a:defRPr sz="2400"/>
            </a:lvl3pPr>
            <a:lvl4pPr marL="1399443" indent="0">
              <a:buNone/>
              <a:defRPr sz="2000"/>
            </a:lvl4pPr>
            <a:lvl5pPr marL="1865925" indent="0">
              <a:buNone/>
              <a:defRPr sz="2000"/>
            </a:lvl5pPr>
            <a:lvl6pPr marL="2332406" indent="0">
              <a:buNone/>
              <a:defRPr sz="2000"/>
            </a:lvl6pPr>
            <a:lvl7pPr marL="2798887" indent="0">
              <a:buNone/>
              <a:defRPr sz="2000"/>
            </a:lvl7pPr>
            <a:lvl8pPr marL="3265368" indent="0">
              <a:buNone/>
              <a:defRPr sz="2000"/>
            </a:lvl8pPr>
            <a:lvl9pPr marL="3731849" indent="0">
              <a:buNone/>
              <a:defRPr sz="2000"/>
            </a:lvl9pPr>
          </a:lstStyle>
          <a:p>
            <a:pPr lvl="0"/>
            <a:endParaRPr lang="ru-RU" noProof="0" smtClean="0"/>
          </a:p>
        </p:txBody>
      </p:sp>
      <p:sp>
        <p:nvSpPr>
          <p:cNvPr id="4" name="Текст 3"/>
          <p:cNvSpPr>
            <a:spLocks noGrp="1"/>
          </p:cNvSpPr>
          <p:nvPr>
            <p:ph type="body" sz="half" idx="2"/>
          </p:nvPr>
        </p:nvSpPr>
        <p:spPr>
          <a:xfrm>
            <a:off x="1791544" y="5367835"/>
            <a:ext cx="5486400" cy="805014"/>
          </a:xfrm>
        </p:spPr>
        <p:txBody>
          <a:bodyPr/>
          <a:lstStyle>
            <a:lvl1pPr marL="0" indent="0">
              <a:buNone/>
              <a:defRPr sz="1400"/>
            </a:lvl1pPr>
            <a:lvl2pPr marL="466481" indent="0">
              <a:buNone/>
              <a:defRPr sz="1200"/>
            </a:lvl2pPr>
            <a:lvl3pPr marL="932962" indent="0">
              <a:buNone/>
              <a:defRPr sz="1000"/>
            </a:lvl3pPr>
            <a:lvl4pPr marL="1399443" indent="0">
              <a:buNone/>
              <a:defRPr sz="900"/>
            </a:lvl4pPr>
            <a:lvl5pPr marL="1865925" indent="0">
              <a:buNone/>
              <a:defRPr sz="900"/>
            </a:lvl5pPr>
            <a:lvl6pPr marL="2332406" indent="0">
              <a:buNone/>
              <a:defRPr sz="900"/>
            </a:lvl6pPr>
            <a:lvl7pPr marL="2798887" indent="0">
              <a:buNone/>
              <a:defRPr sz="900"/>
            </a:lvl7pPr>
            <a:lvl8pPr marL="3265368" indent="0">
              <a:buNone/>
              <a:defRPr sz="900"/>
            </a:lvl8pPr>
            <a:lvl9pPr marL="3731849" indent="0">
              <a:buNone/>
              <a:defRPr sz="900"/>
            </a:lvl9pPr>
          </a:lstStyle>
          <a:p>
            <a:pPr lvl="0"/>
            <a:r>
              <a:rPr lang="ru-RU" smtClean="0"/>
              <a:t>Образец текста</a:t>
            </a:r>
          </a:p>
        </p:txBody>
      </p:sp>
      <p:sp>
        <p:nvSpPr>
          <p:cNvPr id="5" name="Rectangle 280"/>
          <p:cNvSpPr>
            <a:spLocks noGrp="1" noChangeArrowheads="1"/>
          </p:cNvSpPr>
          <p:nvPr>
            <p:ph type="sldNum" sz="quarter" idx="10"/>
            <p:custDataLst>
              <p:tags r:id="rId1"/>
            </p:custDataLst>
          </p:nvPr>
        </p:nvSpPr>
        <p:spPr>
          <a:ln/>
        </p:spPr>
        <p:txBody>
          <a:bodyPr/>
          <a:lstStyle>
            <a:lvl1pPr>
              <a:defRPr/>
            </a:lvl1pPr>
          </a:lstStyle>
          <a:p>
            <a:pPr>
              <a:defRPr/>
            </a:pPr>
            <a:fld id="{144117DD-5408-45FB-8766-E3E32B37B675}" type="slidenum">
              <a:rPr lang="en-US"/>
              <a:pPr>
                <a:defRPr/>
              </a:pPr>
              <a:t>‹#›</a:t>
            </a:fld>
            <a:r>
              <a:rPr lang="en-US"/>
              <a:t> </a:t>
            </a:r>
          </a:p>
        </p:txBody>
      </p:sp>
    </p:spTree>
    <p:extLst>
      <p:ext uri="{BB962C8B-B14F-4D97-AF65-F5344CB8AC3E}">
        <p14:creationId xmlns:p14="http://schemas.microsoft.com/office/powerpoint/2010/main" val="1326028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165" indent="0">
              <a:buNone/>
              <a:defRPr sz="2000" b="1"/>
            </a:lvl2pPr>
            <a:lvl3pPr marL="914328" indent="0">
              <a:buNone/>
              <a:defRPr sz="1800" b="1"/>
            </a:lvl3pPr>
            <a:lvl4pPr marL="1371493" indent="0">
              <a:buNone/>
              <a:defRPr sz="1600" b="1"/>
            </a:lvl4pPr>
            <a:lvl5pPr marL="1828658" indent="0">
              <a:buNone/>
              <a:defRPr sz="1600" b="1"/>
            </a:lvl5pPr>
            <a:lvl6pPr marL="2285823" indent="0">
              <a:buNone/>
              <a:defRPr sz="1600" b="1"/>
            </a:lvl6pPr>
            <a:lvl7pPr marL="2742987" indent="0">
              <a:buNone/>
              <a:defRPr sz="1600" b="1"/>
            </a:lvl7pPr>
            <a:lvl8pPr marL="3200151" indent="0">
              <a:buNone/>
              <a:defRPr sz="1600" b="1"/>
            </a:lvl8pPr>
            <a:lvl9pPr marL="3657316"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7" y="1535113"/>
            <a:ext cx="4041775" cy="639762"/>
          </a:xfrm>
        </p:spPr>
        <p:txBody>
          <a:bodyPr anchor="b"/>
          <a:lstStyle>
            <a:lvl1pPr marL="0" indent="0">
              <a:buNone/>
              <a:defRPr sz="2400" b="1"/>
            </a:lvl1pPr>
            <a:lvl2pPr marL="457165" indent="0">
              <a:buNone/>
              <a:defRPr sz="2000" b="1"/>
            </a:lvl2pPr>
            <a:lvl3pPr marL="914328" indent="0">
              <a:buNone/>
              <a:defRPr sz="1800" b="1"/>
            </a:lvl3pPr>
            <a:lvl4pPr marL="1371493" indent="0">
              <a:buNone/>
              <a:defRPr sz="1600" b="1"/>
            </a:lvl4pPr>
            <a:lvl5pPr marL="1828658" indent="0">
              <a:buNone/>
              <a:defRPr sz="1600" b="1"/>
            </a:lvl5pPr>
            <a:lvl6pPr marL="2285823" indent="0">
              <a:buNone/>
              <a:defRPr sz="1600" b="1"/>
            </a:lvl6pPr>
            <a:lvl7pPr marL="2742987" indent="0">
              <a:buNone/>
              <a:defRPr sz="1600" b="1"/>
            </a:lvl7pPr>
            <a:lvl8pPr marL="3200151" indent="0">
              <a:buNone/>
              <a:defRPr sz="1600" b="1"/>
            </a:lvl8pPr>
            <a:lvl9pPr marL="3657316"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7"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sldNum" sz="quarter" idx="10"/>
          </p:nvPr>
        </p:nvSpPr>
        <p:spPr>
          <a:ln/>
        </p:spPr>
        <p:txBody>
          <a:bodyPr/>
          <a:lstStyle>
            <a:lvl1pPr>
              <a:defRPr/>
            </a:lvl1pPr>
          </a:lstStyle>
          <a:p>
            <a:pPr>
              <a:defRPr/>
            </a:pPr>
            <a:fld id="{ACE89BD2-6401-4696-99B5-F81302B4B76B}" type="slidenum">
              <a:rPr lang="ru-RU"/>
              <a:pPr>
                <a:defRPr/>
              </a:pPr>
              <a:t>‹#›</a:t>
            </a:fld>
            <a:endParaRPr lang="ru-RU" dirty="0"/>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89" y="532063"/>
            <a:ext cx="8794113" cy="292388"/>
          </a:xfr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80"/>
          <p:cNvSpPr>
            <a:spLocks noGrp="1" noChangeArrowheads="1"/>
          </p:cNvSpPr>
          <p:nvPr>
            <p:ph type="sldNum" sz="quarter" idx="10"/>
            <p:custDataLst>
              <p:tags r:id="rId1"/>
            </p:custDataLst>
          </p:nvPr>
        </p:nvSpPr>
        <p:spPr>
          <a:ln/>
        </p:spPr>
        <p:txBody>
          <a:bodyPr/>
          <a:lstStyle>
            <a:lvl1pPr>
              <a:defRPr/>
            </a:lvl1pPr>
          </a:lstStyle>
          <a:p>
            <a:pPr>
              <a:defRPr/>
            </a:pPr>
            <a:fld id="{3500B377-7E6D-48A3-81DE-D1925B5A631C}" type="slidenum">
              <a:rPr lang="en-US"/>
              <a:pPr>
                <a:defRPr/>
              </a:pPr>
              <a:t>‹#›</a:t>
            </a:fld>
            <a:r>
              <a:rPr lang="en-US"/>
              <a:t> </a:t>
            </a:r>
          </a:p>
        </p:txBody>
      </p:sp>
    </p:spTree>
    <p:extLst>
      <p:ext uri="{BB962C8B-B14F-4D97-AF65-F5344CB8AC3E}">
        <p14:creationId xmlns:p14="http://schemas.microsoft.com/office/powerpoint/2010/main" val="23321890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17479" y="234864"/>
            <a:ext cx="292388" cy="33998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21488" y="234864"/>
            <a:ext cx="6440486" cy="33998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80"/>
          <p:cNvSpPr>
            <a:spLocks noGrp="1" noChangeArrowheads="1"/>
          </p:cNvSpPr>
          <p:nvPr>
            <p:ph type="sldNum" sz="quarter" idx="10"/>
            <p:custDataLst>
              <p:tags r:id="rId1"/>
            </p:custDataLst>
          </p:nvPr>
        </p:nvSpPr>
        <p:spPr>
          <a:ln/>
        </p:spPr>
        <p:txBody>
          <a:bodyPr/>
          <a:lstStyle>
            <a:lvl1pPr>
              <a:defRPr/>
            </a:lvl1pPr>
          </a:lstStyle>
          <a:p>
            <a:pPr>
              <a:defRPr/>
            </a:pPr>
            <a:fld id="{7F27F5C7-6795-49A0-AE47-A22304F74DE1}" type="slidenum">
              <a:rPr lang="en-US"/>
              <a:pPr>
                <a:defRPr/>
              </a:pPr>
              <a:t>‹#›</a:t>
            </a:fld>
            <a:r>
              <a:rPr lang="en-US"/>
              <a:t> </a:t>
            </a:r>
          </a:p>
        </p:txBody>
      </p:sp>
    </p:spTree>
    <p:extLst>
      <p:ext uri="{BB962C8B-B14F-4D97-AF65-F5344CB8AC3E}">
        <p14:creationId xmlns:p14="http://schemas.microsoft.com/office/powerpoint/2010/main" val="2357133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nSpc>
                <a:spcPts val="2275"/>
              </a:lnSpc>
              <a:defRPr sz="2200"/>
            </a:lvl1pPr>
          </a:lstStyle>
          <a:p>
            <a:r>
              <a:rPr lang="en-US" dirty="0" smtClean="0"/>
              <a:t>Образец заголовка</a:t>
            </a:r>
            <a:endParaRPr lang="ru-RU" dirty="0"/>
          </a:p>
        </p:txBody>
      </p:sp>
      <p:sp>
        <p:nvSpPr>
          <p:cNvPr id="3" name="Rectangle 2"/>
          <p:cNvSpPr>
            <a:spLocks noGrp="1" noChangeArrowheads="1"/>
          </p:cNvSpPr>
          <p:nvPr>
            <p:ph type="sldNum" sz="quarter" idx="10"/>
          </p:nvPr>
        </p:nvSpPr>
        <p:spPr>
          <a:ln/>
        </p:spPr>
        <p:txBody>
          <a:bodyPr/>
          <a:lstStyle>
            <a:lvl1pPr>
              <a:defRPr/>
            </a:lvl1pPr>
          </a:lstStyle>
          <a:p>
            <a:pPr>
              <a:defRPr/>
            </a:pPr>
            <a:fld id="{C59AB83F-93AE-400D-9DC4-8B68022A9D95}" type="slidenum">
              <a:rPr lang="ru-RU"/>
              <a:pPr>
                <a:defRPr/>
              </a:pPr>
              <a:t>‹#›</a:t>
            </a:fld>
            <a:endParaRPr lang="ru-RU"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F1AB84EA-B2CC-466E-AA38-04BA370FE563}" type="slidenum">
              <a:rPr lang="ru-RU"/>
              <a:pPr>
                <a:defRPr/>
              </a:pPr>
              <a:t>‹#›</a:t>
            </a:fld>
            <a:endParaRPr lang="ru-RU"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www.rosatom.ru/" TargetMode="Externa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6.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2.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3.png"/><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7.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6.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6" Type="http://schemas.openxmlformats.org/officeDocument/2006/relationships/image" Target="../media/image3.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2.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7" Type="http://schemas.openxmlformats.org/officeDocument/2006/relationships/image" Target="../media/image3.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image" Target="../media/image2.png"/><Relationship Id="rId5" Type="http://schemas.openxmlformats.org/officeDocument/2006/relationships/hyperlink" Target="http://www.rosatom.ru/" TargetMode="External"/><Relationship Id="rId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6.jpe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6.xml"/><Relationship Id="rId2" Type="http://schemas.openxmlformats.org/officeDocument/2006/relationships/slideLayout" Target="../slideLayouts/slideLayout40.xml"/><Relationship Id="rId16" Type="http://schemas.openxmlformats.org/officeDocument/2006/relationships/image" Target="../media/image3.png"/><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2.pn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6.jpe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7.xml"/><Relationship Id="rId2" Type="http://schemas.openxmlformats.org/officeDocument/2006/relationships/slideLayout" Target="../slideLayouts/slideLayout51.xml"/><Relationship Id="rId16" Type="http://schemas.openxmlformats.org/officeDocument/2006/relationships/image" Target="../media/image3.pn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2.pn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vmlDrawing" Target="../drawings/vmlDrawing1.vml"/><Relationship Id="rId18" Type="http://schemas.openxmlformats.org/officeDocument/2006/relationships/tags" Target="../tags/tag6.xml"/><Relationship Id="rId26" Type="http://schemas.openxmlformats.org/officeDocument/2006/relationships/image" Target="../media/image9.emf"/><Relationship Id="rId3" Type="http://schemas.openxmlformats.org/officeDocument/2006/relationships/slideLayout" Target="../slideLayouts/slideLayout63.xml"/><Relationship Id="rId21" Type="http://schemas.openxmlformats.org/officeDocument/2006/relationships/tags" Target="../tags/tag9.xml"/><Relationship Id="rId7" Type="http://schemas.openxmlformats.org/officeDocument/2006/relationships/slideLayout" Target="../slideLayouts/slideLayout67.xml"/><Relationship Id="rId12" Type="http://schemas.openxmlformats.org/officeDocument/2006/relationships/theme" Target="../theme/theme8.xml"/><Relationship Id="rId17" Type="http://schemas.openxmlformats.org/officeDocument/2006/relationships/tags" Target="../tags/tag5.xml"/><Relationship Id="rId25" Type="http://schemas.openxmlformats.org/officeDocument/2006/relationships/oleObject" Target="../embeddings/oleObject1.bin"/><Relationship Id="rId2" Type="http://schemas.openxmlformats.org/officeDocument/2006/relationships/slideLayout" Target="../slideLayouts/slideLayout62.xml"/><Relationship Id="rId16" Type="http://schemas.openxmlformats.org/officeDocument/2006/relationships/tags" Target="../tags/tag4.xml"/><Relationship Id="rId20" Type="http://schemas.openxmlformats.org/officeDocument/2006/relationships/tags" Target="../tags/tag8.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tags" Target="../tags/tag12.xml"/><Relationship Id="rId5" Type="http://schemas.openxmlformats.org/officeDocument/2006/relationships/slideLayout" Target="../slideLayouts/slideLayout65.xml"/><Relationship Id="rId15" Type="http://schemas.openxmlformats.org/officeDocument/2006/relationships/tags" Target="../tags/tag3.xml"/><Relationship Id="rId23" Type="http://schemas.openxmlformats.org/officeDocument/2006/relationships/tags" Target="../tags/tag11.xml"/><Relationship Id="rId10" Type="http://schemas.openxmlformats.org/officeDocument/2006/relationships/slideLayout" Target="../slideLayouts/slideLayout70.xml"/><Relationship Id="rId19" Type="http://schemas.openxmlformats.org/officeDocument/2006/relationships/tags" Target="../tags/tag7.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tags" Target="../tags/tag2.xml"/><Relationship Id="rId22" Type="http://schemas.openxmlformats.org/officeDocument/2006/relationships/tags" Target="../tags/tag10.xml"/><Relationship Id="rId27" Type="http://schemas.openxmlformats.org/officeDocument/2006/relationships/hyperlink" Target="http://www.rosatom.r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bwMode="auto">
          <a:xfrm>
            <a:off x="468313" y="77788"/>
            <a:ext cx="8207375" cy="903287"/>
          </a:xfrm>
          <a:prstGeom prst="rect">
            <a:avLst/>
          </a:prstGeom>
          <a:noFill/>
          <a:ln w="9525" algn="ctr">
            <a:noFill/>
            <a:miter lim="800000"/>
            <a:headEnd/>
            <a:tailEnd/>
          </a:ln>
          <a:effectLst>
            <a:outerShdw dist="17961" dir="2700000" algn="ctr" rotWithShape="0">
              <a:schemeClr val="hlink">
                <a:alpha val="50000"/>
              </a:schemeClr>
            </a:outerShdw>
          </a:effectLst>
        </p:spPr>
        <p:txBody>
          <a:bodyPr vert="horz" wrap="square" lIns="0" tIns="0" rIns="0" bIns="0" numCol="1" anchor="ctr" anchorCtr="0" compatLnSpc="1">
            <a:prstTxWarp prst="textNoShape">
              <a:avLst/>
            </a:prstTxWarp>
          </a:bodyPr>
          <a:lstStyle/>
          <a:p>
            <a:pPr lvl="0"/>
            <a:r>
              <a:rPr lang="ru-RU" smtClean="0"/>
              <a:t>Образец заголовка</a:t>
            </a:r>
          </a:p>
        </p:txBody>
      </p:sp>
      <p:sp>
        <p:nvSpPr>
          <p:cNvPr id="104459" name="Rectangle 11"/>
          <p:cNvSpPr>
            <a:spLocks noGrp="1" noChangeArrowheads="1"/>
          </p:cNvSpPr>
          <p:nvPr>
            <p:ph type="sldNum" sz="quarter" idx="4"/>
          </p:nvPr>
        </p:nvSpPr>
        <p:spPr bwMode="auto">
          <a:xfrm>
            <a:off x="8332788" y="6448425"/>
            <a:ext cx="811212"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2200">
                <a:solidFill>
                  <a:schemeClr val="hlink"/>
                </a:solidFill>
              </a:defRPr>
            </a:lvl1pPr>
          </a:lstStyle>
          <a:p>
            <a:pPr>
              <a:defRPr/>
            </a:pPr>
            <a:fld id="{A062C462-6688-4FE4-BDEB-A0E8B9792863}" type="slidenum">
              <a:rPr lang="ru-RU"/>
              <a:pPr>
                <a:defRPr/>
              </a:pPr>
              <a:t>‹#›</a:t>
            </a:fld>
            <a:endParaRPr lang="ru-RU" dirty="0"/>
          </a:p>
        </p:txBody>
      </p:sp>
      <p:sp>
        <p:nvSpPr>
          <p:cNvPr id="1028" name="Rectangle 12"/>
          <p:cNvSpPr>
            <a:spLocks noGrp="1" noChangeArrowheads="1"/>
          </p:cNvSpPr>
          <p:nvPr>
            <p:ph type="body" idx="1"/>
          </p:nvPr>
        </p:nvSpPr>
        <p:spPr bwMode="auto">
          <a:xfrm>
            <a:off x="468313" y="1557338"/>
            <a:ext cx="8207375" cy="4527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ru-RU" smtClean="0"/>
              <a:t>Образец текста</a:t>
            </a:r>
          </a:p>
          <a:p>
            <a:pPr lvl="1"/>
            <a:r>
              <a:rPr lang="ru-RU" smtClean="0"/>
              <a:t>Второй уровень</a:t>
            </a:r>
          </a:p>
        </p:txBody>
      </p:sp>
      <p:sp>
        <p:nvSpPr>
          <p:cNvPr id="104454" name="Oval 6">
            <a:hlinkClick r:id="" action="ppaction://noaction"/>
          </p:cNvPr>
          <p:cNvSpPr>
            <a:spLocks noChangeArrowheads="1"/>
          </p:cNvSpPr>
          <p:nvPr userDrawn="1"/>
        </p:nvSpPr>
        <p:spPr bwMode="auto">
          <a:xfrm>
            <a:off x="6640513" y="1022350"/>
            <a:ext cx="287337" cy="287338"/>
          </a:xfrm>
          <a:prstGeom prst="ellipse">
            <a:avLst/>
          </a:prstGeom>
          <a:solidFill>
            <a:schemeClr val="hlink"/>
          </a:solidFill>
          <a:ln w="19050">
            <a:solidFill>
              <a:schemeClr val="hlink"/>
            </a:solidFill>
            <a:round/>
            <a:headEnd/>
            <a:tailEnd/>
          </a:ln>
          <a:effectLst/>
        </p:spPr>
        <p:txBody>
          <a:bodyPr wrap="none" lIns="0" tIns="0" rIns="0" bIns="0" anchor="ctr"/>
          <a:lstStyle/>
          <a:p>
            <a:pPr algn="ctr">
              <a:defRPr/>
            </a:pPr>
            <a:r>
              <a:rPr lang="ru-RU" sz="1800" dirty="0">
                <a:solidFill>
                  <a:schemeClr val="bg1"/>
                </a:solidFill>
              </a:rPr>
              <a:t>1</a:t>
            </a:r>
          </a:p>
        </p:txBody>
      </p:sp>
      <p:sp>
        <p:nvSpPr>
          <p:cNvPr id="104455" name="Oval 7"/>
          <p:cNvSpPr>
            <a:spLocks noChangeArrowheads="1"/>
          </p:cNvSpPr>
          <p:nvPr userDrawn="1"/>
        </p:nvSpPr>
        <p:spPr bwMode="auto">
          <a:xfrm>
            <a:off x="7027863" y="1022350"/>
            <a:ext cx="287337" cy="287338"/>
          </a:xfrm>
          <a:prstGeom prst="ellipse">
            <a:avLst/>
          </a:prstGeom>
          <a:solidFill>
            <a:srgbClr val="C1DCF1"/>
          </a:solidFill>
          <a:ln w="19050">
            <a:solidFill>
              <a:schemeClr val="hlink"/>
            </a:solidFill>
            <a:round/>
            <a:headEnd/>
            <a:tailEnd/>
          </a:ln>
          <a:effectLst/>
        </p:spPr>
        <p:txBody>
          <a:bodyPr wrap="none" lIns="0" tIns="0" rIns="0" bIns="0" anchor="ctr"/>
          <a:lstStyle/>
          <a:p>
            <a:pPr algn="ctr">
              <a:defRPr/>
            </a:pPr>
            <a:r>
              <a:rPr lang="ru-RU" sz="1800" dirty="0">
                <a:solidFill>
                  <a:schemeClr val="hlink"/>
                </a:solidFill>
              </a:rPr>
              <a:t>2</a:t>
            </a:r>
          </a:p>
        </p:txBody>
      </p:sp>
      <p:sp>
        <p:nvSpPr>
          <p:cNvPr id="104456" name="Oval 8"/>
          <p:cNvSpPr>
            <a:spLocks noChangeArrowheads="1"/>
          </p:cNvSpPr>
          <p:nvPr userDrawn="1"/>
        </p:nvSpPr>
        <p:spPr bwMode="auto">
          <a:xfrm>
            <a:off x="7416800" y="1022350"/>
            <a:ext cx="287338" cy="287338"/>
          </a:xfrm>
          <a:prstGeom prst="ellipse">
            <a:avLst/>
          </a:prstGeom>
          <a:solidFill>
            <a:srgbClr val="C1DCF1"/>
          </a:solidFill>
          <a:ln w="19050">
            <a:solidFill>
              <a:schemeClr val="hlink"/>
            </a:solidFill>
            <a:round/>
            <a:headEnd/>
            <a:tailEnd/>
          </a:ln>
          <a:effectLst/>
        </p:spPr>
        <p:txBody>
          <a:bodyPr wrap="none" lIns="0" tIns="0" rIns="0" bIns="0" anchor="ctr"/>
          <a:lstStyle/>
          <a:p>
            <a:pPr algn="ctr">
              <a:defRPr/>
            </a:pPr>
            <a:r>
              <a:rPr lang="ru-RU" sz="1800" dirty="0">
                <a:solidFill>
                  <a:schemeClr val="hlink"/>
                </a:solidFill>
              </a:rPr>
              <a:t>3</a:t>
            </a:r>
          </a:p>
        </p:txBody>
      </p:sp>
      <p:sp>
        <p:nvSpPr>
          <p:cNvPr id="104471" name="Text Box 23">
            <a:hlinkClick r:id="rId5"/>
          </p:cNvPr>
          <p:cNvSpPr txBox="1">
            <a:spLocks noChangeArrowheads="1"/>
          </p:cNvSpPr>
          <p:nvPr userDrawn="1"/>
        </p:nvSpPr>
        <p:spPr bwMode="auto">
          <a:xfrm>
            <a:off x="468313" y="6529388"/>
            <a:ext cx="1397000" cy="215900"/>
          </a:xfrm>
          <a:prstGeom prst="rect">
            <a:avLst/>
          </a:prstGeom>
          <a:solidFill>
            <a:srgbClr val="FFFFFF">
              <a:alpha val="999"/>
            </a:srgbClr>
          </a:solidFill>
          <a:ln w="9525">
            <a:noFill/>
            <a:miter lim="800000"/>
            <a:headEnd/>
            <a:tailEnd/>
          </a:ln>
          <a:effectLst/>
        </p:spPr>
        <p:txBody>
          <a:bodyPr wrap="none" lIns="0" tIns="0" rIns="0" bIns="0">
            <a:spAutoFit/>
          </a:bodyPr>
          <a:lstStyle/>
          <a:p>
            <a:pPr>
              <a:defRPr/>
            </a:pPr>
            <a:r>
              <a:rPr lang="en-US" sz="1400" dirty="0">
                <a:solidFill>
                  <a:schemeClr val="hlink"/>
                </a:solidFill>
              </a:rPr>
              <a:t>www.rosatom.ru</a:t>
            </a:r>
            <a:endParaRPr lang="ru-RU" sz="1400" dirty="0">
              <a:solidFill>
                <a:schemeClr val="hlink"/>
              </a:solidFill>
            </a:endParaRPr>
          </a:p>
        </p:txBody>
      </p:sp>
    </p:spTree>
  </p:cSld>
  <p:clrMap bg1="lt1" tx1="dk1" bg2="lt2" tx2="dk2" accent1="accent1" accent2="accent2" accent3="accent3" accent4="accent4" accent5="accent5" accent6="accent6" hlink="hlink" folHlink="folHlink"/>
  <p:sldLayoutIdLst>
    <p:sldLayoutId id="2147485082" r:id="rId1"/>
    <p:sldLayoutId id="2147485030" r:id="rId2"/>
  </p:sldLayoutIdLst>
  <p:transition>
    <p:wipe dir="r"/>
  </p:transition>
  <p:hf hdr="0" ftr="0" dt="0"/>
  <p:txStyles>
    <p:titleStyle>
      <a:lvl1pPr algn="l" rtl="0" eaLnBrk="0" fontAlgn="base" hangingPunct="0">
        <a:lnSpc>
          <a:spcPct val="90000"/>
        </a:lnSpc>
        <a:spcBef>
          <a:spcPct val="0"/>
        </a:spcBef>
        <a:spcAft>
          <a:spcPct val="0"/>
        </a:spcAft>
        <a:defRPr sz="3200" b="1">
          <a:solidFill>
            <a:schemeClr val="bg1"/>
          </a:solidFill>
          <a:latin typeface="+mj-lt"/>
          <a:ea typeface="+mj-ea"/>
          <a:cs typeface="+mj-cs"/>
        </a:defRPr>
      </a:lvl1pPr>
      <a:lvl2pPr algn="l" rtl="0" eaLnBrk="0" fontAlgn="base" hangingPunct="0">
        <a:lnSpc>
          <a:spcPct val="90000"/>
        </a:lnSpc>
        <a:spcBef>
          <a:spcPct val="0"/>
        </a:spcBef>
        <a:spcAft>
          <a:spcPct val="0"/>
        </a:spcAft>
        <a:defRPr sz="3200" b="1">
          <a:solidFill>
            <a:schemeClr val="bg1"/>
          </a:solidFill>
          <a:latin typeface="Arial" charset="0"/>
        </a:defRPr>
      </a:lvl2pPr>
      <a:lvl3pPr algn="l" rtl="0" eaLnBrk="0" fontAlgn="base" hangingPunct="0">
        <a:lnSpc>
          <a:spcPct val="90000"/>
        </a:lnSpc>
        <a:spcBef>
          <a:spcPct val="0"/>
        </a:spcBef>
        <a:spcAft>
          <a:spcPct val="0"/>
        </a:spcAft>
        <a:defRPr sz="3200" b="1">
          <a:solidFill>
            <a:schemeClr val="bg1"/>
          </a:solidFill>
          <a:latin typeface="Arial" charset="0"/>
        </a:defRPr>
      </a:lvl3pPr>
      <a:lvl4pPr algn="l" rtl="0" eaLnBrk="0" fontAlgn="base" hangingPunct="0">
        <a:lnSpc>
          <a:spcPct val="90000"/>
        </a:lnSpc>
        <a:spcBef>
          <a:spcPct val="0"/>
        </a:spcBef>
        <a:spcAft>
          <a:spcPct val="0"/>
        </a:spcAft>
        <a:defRPr sz="3200" b="1">
          <a:solidFill>
            <a:schemeClr val="bg1"/>
          </a:solidFill>
          <a:latin typeface="Arial" charset="0"/>
        </a:defRPr>
      </a:lvl4pPr>
      <a:lvl5pPr algn="l" rtl="0" eaLnBrk="0" fontAlgn="base" hangingPunct="0">
        <a:lnSpc>
          <a:spcPct val="90000"/>
        </a:lnSpc>
        <a:spcBef>
          <a:spcPct val="0"/>
        </a:spcBef>
        <a:spcAft>
          <a:spcPct val="0"/>
        </a:spcAft>
        <a:defRPr sz="3200" b="1">
          <a:solidFill>
            <a:schemeClr val="bg1"/>
          </a:solidFill>
          <a:latin typeface="Arial" charset="0"/>
        </a:defRPr>
      </a:lvl5pPr>
      <a:lvl6pPr marL="457058" algn="l" rtl="0" fontAlgn="base">
        <a:lnSpc>
          <a:spcPct val="90000"/>
        </a:lnSpc>
        <a:spcBef>
          <a:spcPct val="0"/>
        </a:spcBef>
        <a:spcAft>
          <a:spcPct val="0"/>
        </a:spcAft>
        <a:defRPr sz="3200" b="1">
          <a:solidFill>
            <a:schemeClr val="bg1"/>
          </a:solidFill>
          <a:latin typeface="Arial" charset="0"/>
        </a:defRPr>
      </a:lvl6pPr>
      <a:lvl7pPr marL="914115" algn="l" rtl="0" fontAlgn="base">
        <a:lnSpc>
          <a:spcPct val="90000"/>
        </a:lnSpc>
        <a:spcBef>
          <a:spcPct val="0"/>
        </a:spcBef>
        <a:spcAft>
          <a:spcPct val="0"/>
        </a:spcAft>
        <a:defRPr sz="3200" b="1">
          <a:solidFill>
            <a:schemeClr val="bg1"/>
          </a:solidFill>
          <a:latin typeface="Arial" charset="0"/>
        </a:defRPr>
      </a:lvl7pPr>
      <a:lvl8pPr marL="1371174" algn="l" rtl="0" fontAlgn="base">
        <a:lnSpc>
          <a:spcPct val="90000"/>
        </a:lnSpc>
        <a:spcBef>
          <a:spcPct val="0"/>
        </a:spcBef>
        <a:spcAft>
          <a:spcPct val="0"/>
        </a:spcAft>
        <a:defRPr sz="3200" b="1">
          <a:solidFill>
            <a:schemeClr val="bg1"/>
          </a:solidFill>
          <a:latin typeface="Arial" charset="0"/>
        </a:defRPr>
      </a:lvl8pPr>
      <a:lvl9pPr marL="1828232" algn="l" rtl="0" fontAlgn="base">
        <a:lnSpc>
          <a:spcPct val="90000"/>
        </a:lnSpc>
        <a:spcBef>
          <a:spcPct val="0"/>
        </a:spcBef>
        <a:spcAft>
          <a:spcPct val="0"/>
        </a:spcAft>
        <a:defRPr sz="3200" b="1">
          <a:solidFill>
            <a:schemeClr val="bg1"/>
          </a:solidFill>
          <a:latin typeface="Arial" charset="0"/>
        </a:defRPr>
      </a:lvl9pPr>
    </p:titleStyle>
    <p:bodyStyle>
      <a:lvl1pPr marL="357188" indent="-357188" algn="l" rtl="0" eaLnBrk="0" fontAlgn="base" hangingPunct="0">
        <a:spcBef>
          <a:spcPct val="40000"/>
        </a:spcBef>
        <a:spcAft>
          <a:spcPct val="20000"/>
        </a:spcAft>
        <a:buBlip>
          <a:blip r:embed="rId6"/>
        </a:buBlip>
        <a:defRPr sz="2600">
          <a:solidFill>
            <a:schemeClr val="tx1"/>
          </a:solidFill>
          <a:latin typeface="+mn-lt"/>
          <a:ea typeface="+mn-ea"/>
          <a:cs typeface="+mn-cs"/>
        </a:defRPr>
      </a:lvl1pPr>
      <a:lvl2pPr marL="620713" indent="-260350" algn="l" rtl="0" eaLnBrk="0" fontAlgn="base" hangingPunct="0">
        <a:spcBef>
          <a:spcPct val="0"/>
        </a:spcBef>
        <a:spcAft>
          <a:spcPct val="20000"/>
        </a:spcAft>
        <a:buBlip>
          <a:blip r:embed="rId7"/>
        </a:buBlip>
        <a:defRPr sz="2400">
          <a:solidFill>
            <a:schemeClr val="tx1"/>
          </a:solidFill>
          <a:latin typeface="+mn-lt"/>
        </a:defRPr>
      </a:lvl2pPr>
      <a:lvl3pPr marL="890588" indent="-266700" algn="l" rtl="0" eaLnBrk="0" fontAlgn="base" hangingPunct="0">
        <a:spcBef>
          <a:spcPct val="0"/>
        </a:spcBef>
        <a:spcAft>
          <a:spcPct val="30000"/>
        </a:spcAft>
        <a:buBlip>
          <a:blip r:embed="rId7"/>
        </a:buBlip>
        <a:defRPr sz="2200">
          <a:solidFill>
            <a:schemeClr val="tx1"/>
          </a:solidFill>
          <a:latin typeface="+mn-lt"/>
        </a:defRPr>
      </a:lvl3pPr>
      <a:lvl4pPr marL="1663700" indent="-227013" algn="l" rtl="0" eaLnBrk="0" fontAlgn="base" hangingPunct="0">
        <a:spcBef>
          <a:spcPct val="20000"/>
        </a:spcBef>
        <a:spcAft>
          <a:spcPct val="0"/>
        </a:spcAft>
        <a:buChar char="–"/>
        <a:defRPr sz="2000">
          <a:solidFill>
            <a:schemeClr val="tx1"/>
          </a:solidFill>
          <a:latin typeface="+mn-lt"/>
        </a:defRPr>
      </a:lvl4pPr>
      <a:lvl5pPr marL="2071688" indent="-227013" algn="l" rtl="0" eaLnBrk="0" fontAlgn="base" hangingPunct="0">
        <a:spcBef>
          <a:spcPct val="20000"/>
        </a:spcBef>
        <a:spcAft>
          <a:spcPct val="0"/>
        </a:spcAft>
        <a:buChar char="»"/>
        <a:defRPr sz="2000">
          <a:solidFill>
            <a:schemeClr val="tx1"/>
          </a:solidFill>
          <a:latin typeface="+mn-lt"/>
        </a:defRPr>
      </a:lvl5pPr>
      <a:lvl6pPr marL="2529689" indent="-228529" algn="l" rtl="0" fontAlgn="base">
        <a:spcBef>
          <a:spcPct val="20000"/>
        </a:spcBef>
        <a:spcAft>
          <a:spcPct val="0"/>
        </a:spcAft>
        <a:buChar char="»"/>
        <a:defRPr sz="2000">
          <a:solidFill>
            <a:schemeClr val="tx1"/>
          </a:solidFill>
          <a:latin typeface="+mn-lt"/>
        </a:defRPr>
      </a:lvl6pPr>
      <a:lvl7pPr marL="2986747" indent="-228529" algn="l" rtl="0" fontAlgn="base">
        <a:spcBef>
          <a:spcPct val="20000"/>
        </a:spcBef>
        <a:spcAft>
          <a:spcPct val="0"/>
        </a:spcAft>
        <a:buChar char="»"/>
        <a:defRPr sz="2000">
          <a:solidFill>
            <a:schemeClr val="tx1"/>
          </a:solidFill>
          <a:latin typeface="+mn-lt"/>
        </a:defRPr>
      </a:lvl7pPr>
      <a:lvl8pPr marL="3443805" indent="-228529" algn="l" rtl="0" fontAlgn="base">
        <a:spcBef>
          <a:spcPct val="20000"/>
        </a:spcBef>
        <a:spcAft>
          <a:spcPct val="0"/>
        </a:spcAft>
        <a:buChar char="»"/>
        <a:defRPr sz="2000">
          <a:solidFill>
            <a:schemeClr val="tx1"/>
          </a:solidFill>
          <a:latin typeface="+mn-lt"/>
        </a:defRPr>
      </a:lvl8pPr>
      <a:lvl9pPr marL="3900867" indent="-22852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115" rtl="0" eaLnBrk="1" latinLnBrk="0" hangingPunct="1">
        <a:defRPr sz="1800" kern="1200">
          <a:solidFill>
            <a:schemeClr val="tx1"/>
          </a:solidFill>
          <a:latin typeface="+mn-lt"/>
          <a:ea typeface="+mn-ea"/>
          <a:cs typeface="+mn-cs"/>
        </a:defRPr>
      </a:lvl1pPr>
      <a:lvl2pPr marL="457058" algn="l" defTabSz="914115" rtl="0" eaLnBrk="1" latinLnBrk="0" hangingPunct="1">
        <a:defRPr sz="1800" kern="1200">
          <a:solidFill>
            <a:schemeClr val="tx1"/>
          </a:solidFill>
          <a:latin typeface="+mn-lt"/>
          <a:ea typeface="+mn-ea"/>
          <a:cs typeface="+mn-cs"/>
        </a:defRPr>
      </a:lvl2pPr>
      <a:lvl3pPr marL="914115" algn="l" defTabSz="914115" rtl="0" eaLnBrk="1" latinLnBrk="0" hangingPunct="1">
        <a:defRPr sz="1800" kern="1200">
          <a:solidFill>
            <a:schemeClr val="tx1"/>
          </a:solidFill>
          <a:latin typeface="+mn-lt"/>
          <a:ea typeface="+mn-ea"/>
          <a:cs typeface="+mn-cs"/>
        </a:defRPr>
      </a:lvl3pPr>
      <a:lvl4pPr marL="1371174" algn="l" defTabSz="914115" rtl="0" eaLnBrk="1" latinLnBrk="0" hangingPunct="1">
        <a:defRPr sz="1800" kern="1200">
          <a:solidFill>
            <a:schemeClr val="tx1"/>
          </a:solidFill>
          <a:latin typeface="+mn-lt"/>
          <a:ea typeface="+mn-ea"/>
          <a:cs typeface="+mn-cs"/>
        </a:defRPr>
      </a:lvl4pPr>
      <a:lvl5pPr marL="1828232" algn="l" defTabSz="914115" rtl="0" eaLnBrk="1" latinLnBrk="0" hangingPunct="1">
        <a:defRPr sz="1800" kern="1200">
          <a:solidFill>
            <a:schemeClr val="tx1"/>
          </a:solidFill>
          <a:latin typeface="+mn-lt"/>
          <a:ea typeface="+mn-ea"/>
          <a:cs typeface="+mn-cs"/>
        </a:defRPr>
      </a:lvl5pPr>
      <a:lvl6pPr marL="2285290" algn="l" defTabSz="914115" rtl="0" eaLnBrk="1" latinLnBrk="0" hangingPunct="1">
        <a:defRPr sz="1800" kern="1200">
          <a:solidFill>
            <a:schemeClr val="tx1"/>
          </a:solidFill>
          <a:latin typeface="+mn-lt"/>
          <a:ea typeface="+mn-ea"/>
          <a:cs typeface="+mn-cs"/>
        </a:defRPr>
      </a:lvl6pPr>
      <a:lvl7pPr marL="2742349" algn="l" defTabSz="914115" rtl="0" eaLnBrk="1" latinLnBrk="0" hangingPunct="1">
        <a:defRPr sz="1800" kern="1200">
          <a:solidFill>
            <a:schemeClr val="tx1"/>
          </a:solidFill>
          <a:latin typeface="+mn-lt"/>
          <a:ea typeface="+mn-ea"/>
          <a:cs typeface="+mn-cs"/>
        </a:defRPr>
      </a:lvl7pPr>
      <a:lvl8pPr marL="3199405" algn="l" defTabSz="914115" rtl="0" eaLnBrk="1" latinLnBrk="0" hangingPunct="1">
        <a:defRPr sz="1800" kern="1200">
          <a:solidFill>
            <a:schemeClr val="tx1"/>
          </a:solidFill>
          <a:latin typeface="+mn-lt"/>
          <a:ea typeface="+mn-ea"/>
          <a:cs typeface="+mn-cs"/>
        </a:defRPr>
      </a:lvl8pPr>
      <a:lvl9pPr marL="3656464" algn="l" defTabSz="91411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sldNum" sz="quarter" idx="4"/>
          </p:nvPr>
        </p:nvSpPr>
        <p:spPr bwMode="auto">
          <a:xfrm>
            <a:off x="8259763" y="6448425"/>
            <a:ext cx="627062"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b="1">
                <a:solidFill>
                  <a:schemeClr val="hlink"/>
                </a:solidFill>
              </a:defRPr>
            </a:lvl1pPr>
          </a:lstStyle>
          <a:p>
            <a:pPr>
              <a:defRPr/>
            </a:pPr>
            <a:fld id="{F0BDD45D-A4A1-48AC-8357-4C233D15C0D2}" type="slidenum">
              <a:rPr lang="ru-RU"/>
              <a:pPr>
                <a:defRPr/>
              </a:pPr>
              <a:t>‹#›</a:t>
            </a:fld>
            <a:endParaRPr lang="ru-RU" dirty="0"/>
          </a:p>
        </p:txBody>
      </p:sp>
      <p:sp>
        <p:nvSpPr>
          <p:cNvPr id="4099" name="Rectangle 3"/>
          <p:cNvSpPr>
            <a:spLocks noGrp="1" noChangeArrowheads="1"/>
          </p:cNvSpPr>
          <p:nvPr>
            <p:ph type="body" idx="1"/>
          </p:nvPr>
        </p:nvSpPr>
        <p:spPr bwMode="auto">
          <a:xfrm>
            <a:off x="468313" y="1125538"/>
            <a:ext cx="8424862" cy="5148262"/>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ru-RU" smtClean="0"/>
              <a:t>Образец текста</a:t>
            </a:r>
          </a:p>
          <a:p>
            <a:pPr lvl="1"/>
            <a:r>
              <a:rPr lang="ru-RU" smtClean="0"/>
              <a:t>Второй уровень</a:t>
            </a:r>
          </a:p>
        </p:txBody>
      </p:sp>
      <p:sp>
        <p:nvSpPr>
          <p:cNvPr id="4100" name="Rectangle 4"/>
          <p:cNvSpPr>
            <a:spLocks noGrp="1" noChangeArrowheads="1"/>
          </p:cNvSpPr>
          <p:nvPr>
            <p:ph type="title"/>
          </p:nvPr>
        </p:nvSpPr>
        <p:spPr bwMode="auto">
          <a:xfrm>
            <a:off x="468313" y="0"/>
            <a:ext cx="7632700" cy="962025"/>
          </a:xfrm>
          <a:prstGeom prst="rect">
            <a:avLst/>
          </a:prstGeom>
          <a:noFill/>
          <a:ln w="9525" algn="ctr">
            <a:noFill/>
            <a:miter lim="800000"/>
            <a:headEnd/>
            <a:tailEnd/>
          </a:ln>
        </p:spPr>
        <p:txBody>
          <a:bodyPr vert="horz" wrap="square" lIns="0" tIns="0" rIns="0" bIns="0" numCol="1" anchor="ctr" anchorCtr="0" compatLnSpc="1">
            <a:prstTxWarp prst="textNoShape">
              <a:avLst/>
            </a:prstTxWarp>
          </a:bodyPr>
          <a:lstStyle/>
          <a:p>
            <a:pPr lvl="0"/>
            <a:r>
              <a:rPr lang="ru-RU" smtClean="0"/>
              <a:t>Образец заголовка</a:t>
            </a:r>
          </a:p>
        </p:txBody>
      </p:sp>
      <p:pic>
        <p:nvPicPr>
          <p:cNvPr id="4101" name="navigation8" descr="ujkm,"/>
          <p:cNvPicPr>
            <a:picLocks noChangeAspect="1" noChangeArrowheads="1"/>
          </p:cNvPicPr>
          <p:nvPr userDrawn="1"/>
        </p:nvPicPr>
        <p:blipFill>
          <a:blip r:embed="rId14" cstate="print"/>
          <a:srcRect/>
          <a:stretch>
            <a:fillRect/>
          </a:stretch>
        </p:blipFill>
        <p:spPr bwMode="auto">
          <a:xfrm>
            <a:off x="8005763" y="106363"/>
            <a:ext cx="887412" cy="7858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083" r:id="rId1"/>
    <p:sldLayoutId id="2147485040" r:id="rId2"/>
    <p:sldLayoutId id="2147485039" r:id="rId3"/>
    <p:sldLayoutId id="2147485038" r:id="rId4"/>
    <p:sldLayoutId id="2147485037" r:id="rId5"/>
    <p:sldLayoutId id="2147485036" r:id="rId6"/>
    <p:sldLayoutId id="2147485035" r:id="rId7"/>
    <p:sldLayoutId id="2147485034" r:id="rId8"/>
    <p:sldLayoutId id="2147485033" r:id="rId9"/>
    <p:sldLayoutId id="2147485032" r:id="rId10"/>
    <p:sldLayoutId id="2147485031"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hlink"/>
          </a:solidFill>
          <a:latin typeface="+mj-lt"/>
          <a:ea typeface="+mj-ea"/>
          <a:cs typeface="+mj-cs"/>
        </a:defRPr>
      </a:lvl1pPr>
      <a:lvl2pPr algn="l" rtl="0" eaLnBrk="0" fontAlgn="base" hangingPunct="0">
        <a:spcBef>
          <a:spcPct val="0"/>
        </a:spcBef>
        <a:spcAft>
          <a:spcPct val="0"/>
        </a:spcAft>
        <a:defRPr sz="2400" b="1">
          <a:solidFill>
            <a:schemeClr val="hlink"/>
          </a:solidFill>
          <a:latin typeface="Arial" charset="0"/>
          <a:cs typeface="Arial" charset="0"/>
        </a:defRPr>
      </a:lvl2pPr>
      <a:lvl3pPr algn="l" rtl="0" eaLnBrk="0" fontAlgn="base" hangingPunct="0">
        <a:spcBef>
          <a:spcPct val="0"/>
        </a:spcBef>
        <a:spcAft>
          <a:spcPct val="0"/>
        </a:spcAft>
        <a:defRPr sz="2400" b="1">
          <a:solidFill>
            <a:schemeClr val="hlink"/>
          </a:solidFill>
          <a:latin typeface="Arial" charset="0"/>
          <a:cs typeface="Arial" charset="0"/>
        </a:defRPr>
      </a:lvl3pPr>
      <a:lvl4pPr algn="l" rtl="0" eaLnBrk="0" fontAlgn="base" hangingPunct="0">
        <a:spcBef>
          <a:spcPct val="0"/>
        </a:spcBef>
        <a:spcAft>
          <a:spcPct val="0"/>
        </a:spcAft>
        <a:defRPr sz="2400" b="1">
          <a:solidFill>
            <a:schemeClr val="hlink"/>
          </a:solidFill>
          <a:latin typeface="Arial" charset="0"/>
          <a:cs typeface="Arial" charset="0"/>
        </a:defRPr>
      </a:lvl4pPr>
      <a:lvl5pPr algn="l" rtl="0" eaLnBrk="0" fontAlgn="base" hangingPunct="0">
        <a:spcBef>
          <a:spcPct val="0"/>
        </a:spcBef>
        <a:spcAft>
          <a:spcPct val="0"/>
        </a:spcAft>
        <a:defRPr sz="2400" b="1">
          <a:solidFill>
            <a:schemeClr val="hlink"/>
          </a:solidFill>
          <a:latin typeface="Arial" charset="0"/>
          <a:cs typeface="Arial" charset="0"/>
        </a:defRPr>
      </a:lvl5pPr>
      <a:lvl6pPr marL="457183" algn="l" rtl="0" fontAlgn="base">
        <a:spcBef>
          <a:spcPct val="0"/>
        </a:spcBef>
        <a:spcAft>
          <a:spcPct val="0"/>
        </a:spcAft>
        <a:defRPr sz="2000" b="1">
          <a:solidFill>
            <a:schemeClr val="hlink"/>
          </a:solidFill>
          <a:latin typeface="Arial" charset="0"/>
          <a:cs typeface="Arial" charset="0"/>
        </a:defRPr>
      </a:lvl6pPr>
      <a:lvl7pPr marL="914364" algn="l" rtl="0" fontAlgn="base">
        <a:spcBef>
          <a:spcPct val="0"/>
        </a:spcBef>
        <a:spcAft>
          <a:spcPct val="0"/>
        </a:spcAft>
        <a:defRPr sz="2000" b="1">
          <a:solidFill>
            <a:schemeClr val="hlink"/>
          </a:solidFill>
          <a:latin typeface="Arial" charset="0"/>
          <a:cs typeface="Arial" charset="0"/>
        </a:defRPr>
      </a:lvl7pPr>
      <a:lvl8pPr marL="1371547" algn="l" rtl="0" fontAlgn="base">
        <a:spcBef>
          <a:spcPct val="0"/>
        </a:spcBef>
        <a:spcAft>
          <a:spcPct val="0"/>
        </a:spcAft>
        <a:defRPr sz="2000" b="1">
          <a:solidFill>
            <a:schemeClr val="hlink"/>
          </a:solidFill>
          <a:latin typeface="Arial" charset="0"/>
          <a:cs typeface="Arial" charset="0"/>
        </a:defRPr>
      </a:lvl8pPr>
      <a:lvl9pPr marL="1828729" algn="l" rtl="0" fontAlgn="base">
        <a:spcBef>
          <a:spcPct val="0"/>
        </a:spcBef>
        <a:spcAft>
          <a:spcPct val="0"/>
        </a:spcAft>
        <a:defRPr sz="2000" b="1">
          <a:solidFill>
            <a:schemeClr val="hlink"/>
          </a:solidFill>
          <a:latin typeface="Arial" charset="0"/>
          <a:cs typeface="Arial" charset="0"/>
        </a:defRPr>
      </a:lvl9pPr>
    </p:titleStyle>
    <p:bodyStyle>
      <a:lvl1pPr marL="179388" indent="-179388" algn="l" rtl="0" eaLnBrk="0" fontAlgn="base" hangingPunct="0">
        <a:lnSpc>
          <a:spcPct val="110000"/>
        </a:lnSpc>
        <a:spcBef>
          <a:spcPct val="40000"/>
        </a:spcBef>
        <a:spcAft>
          <a:spcPct val="20000"/>
        </a:spcAft>
        <a:buBlip>
          <a:blip r:embed="rId15"/>
        </a:buBlip>
        <a:defRPr>
          <a:solidFill>
            <a:schemeClr val="tx1"/>
          </a:solidFill>
          <a:latin typeface="+mn-lt"/>
          <a:ea typeface="+mn-ea"/>
          <a:cs typeface="+mn-cs"/>
        </a:defRPr>
      </a:lvl1pPr>
      <a:lvl2pPr marL="358775" indent="-176213" algn="l" rtl="0" eaLnBrk="0" fontAlgn="base" hangingPunct="0">
        <a:lnSpc>
          <a:spcPct val="110000"/>
        </a:lnSpc>
        <a:spcBef>
          <a:spcPct val="0"/>
        </a:spcBef>
        <a:spcAft>
          <a:spcPct val="20000"/>
        </a:spcAft>
        <a:buBlip>
          <a:blip r:embed="rId16"/>
        </a:buBlip>
        <a:defRPr sz="1400">
          <a:solidFill>
            <a:schemeClr val="tx1"/>
          </a:solidFill>
          <a:latin typeface="+mn-lt"/>
          <a:cs typeface="+mn-cs"/>
        </a:defRPr>
      </a:lvl2pPr>
      <a:lvl3pPr marL="1158875" indent="-265113" algn="l" rtl="0" eaLnBrk="0" fontAlgn="base" hangingPunct="0">
        <a:spcBef>
          <a:spcPct val="0"/>
        </a:spcBef>
        <a:spcAft>
          <a:spcPct val="30000"/>
        </a:spcAft>
        <a:buBlip>
          <a:blip r:embed="rId16"/>
        </a:buBlip>
        <a:defRPr sz="2200">
          <a:solidFill>
            <a:schemeClr val="tx1"/>
          </a:solidFill>
          <a:latin typeface="+mn-lt"/>
          <a:cs typeface="+mn-cs"/>
        </a:defRPr>
      </a:lvl3pPr>
      <a:lvl4pPr marL="1663700" indent="-227013" algn="l" rtl="0" eaLnBrk="0" fontAlgn="base" hangingPunct="0">
        <a:spcBef>
          <a:spcPct val="20000"/>
        </a:spcBef>
        <a:spcAft>
          <a:spcPct val="0"/>
        </a:spcAft>
        <a:buChar char="–"/>
        <a:defRPr sz="2000">
          <a:solidFill>
            <a:schemeClr val="tx1"/>
          </a:solidFill>
          <a:latin typeface="+mn-lt"/>
          <a:cs typeface="+mn-cs"/>
        </a:defRPr>
      </a:lvl4pPr>
      <a:lvl5pPr marL="2071688" indent="-227013" algn="l" rtl="0" eaLnBrk="0" fontAlgn="base" hangingPunct="0">
        <a:spcBef>
          <a:spcPct val="20000"/>
        </a:spcBef>
        <a:spcAft>
          <a:spcPct val="0"/>
        </a:spcAft>
        <a:buChar char="»"/>
        <a:defRPr sz="2000">
          <a:solidFill>
            <a:schemeClr val="tx1"/>
          </a:solidFill>
          <a:latin typeface="+mn-lt"/>
          <a:cs typeface="+mn-cs"/>
        </a:defRPr>
      </a:lvl5pPr>
      <a:lvl6pPr marL="2530377" indent="-228591" algn="l" rtl="0" fontAlgn="base">
        <a:spcBef>
          <a:spcPct val="20000"/>
        </a:spcBef>
        <a:spcAft>
          <a:spcPct val="0"/>
        </a:spcAft>
        <a:buChar char="»"/>
        <a:defRPr sz="2000">
          <a:solidFill>
            <a:schemeClr val="tx1"/>
          </a:solidFill>
          <a:latin typeface="+mn-lt"/>
          <a:cs typeface="+mn-cs"/>
        </a:defRPr>
      </a:lvl6pPr>
      <a:lvl7pPr marL="2987559" indent="-228591" algn="l" rtl="0" fontAlgn="base">
        <a:spcBef>
          <a:spcPct val="20000"/>
        </a:spcBef>
        <a:spcAft>
          <a:spcPct val="0"/>
        </a:spcAft>
        <a:buChar char="»"/>
        <a:defRPr sz="2000">
          <a:solidFill>
            <a:schemeClr val="tx1"/>
          </a:solidFill>
          <a:latin typeface="+mn-lt"/>
          <a:cs typeface="+mn-cs"/>
        </a:defRPr>
      </a:lvl7pPr>
      <a:lvl8pPr marL="3444741" indent="-228591" algn="l" rtl="0" fontAlgn="base">
        <a:spcBef>
          <a:spcPct val="20000"/>
        </a:spcBef>
        <a:spcAft>
          <a:spcPct val="0"/>
        </a:spcAft>
        <a:buChar char="»"/>
        <a:defRPr sz="2000">
          <a:solidFill>
            <a:schemeClr val="tx1"/>
          </a:solidFill>
          <a:latin typeface="+mn-lt"/>
          <a:cs typeface="+mn-cs"/>
        </a:defRPr>
      </a:lvl8pPr>
      <a:lvl9pPr marL="3901924" indent="-228591"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364" rtl="0" eaLnBrk="1" latinLnBrk="0" hangingPunct="1">
        <a:defRPr sz="1800" kern="1200">
          <a:solidFill>
            <a:schemeClr val="tx1"/>
          </a:solidFill>
          <a:latin typeface="+mn-lt"/>
          <a:ea typeface="+mn-ea"/>
          <a:cs typeface="+mn-cs"/>
        </a:defRPr>
      </a:lvl1pPr>
      <a:lvl2pPr marL="457183" algn="l" defTabSz="914364" rtl="0" eaLnBrk="1" latinLnBrk="0" hangingPunct="1">
        <a:defRPr sz="1800" kern="1200">
          <a:solidFill>
            <a:schemeClr val="tx1"/>
          </a:solidFill>
          <a:latin typeface="+mn-lt"/>
          <a:ea typeface="+mn-ea"/>
          <a:cs typeface="+mn-cs"/>
        </a:defRPr>
      </a:lvl2pPr>
      <a:lvl3pPr marL="914364" algn="l" defTabSz="914364" rtl="0" eaLnBrk="1" latinLnBrk="0" hangingPunct="1">
        <a:defRPr sz="1800" kern="1200">
          <a:solidFill>
            <a:schemeClr val="tx1"/>
          </a:solidFill>
          <a:latin typeface="+mn-lt"/>
          <a:ea typeface="+mn-ea"/>
          <a:cs typeface="+mn-cs"/>
        </a:defRPr>
      </a:lvl3pPr>
      <a:lvl4pPr marL="1371547" algn="l" defTabSz="914364" rtl="0" eaLnBrk="1" latinLnBrk="0" hangingPunct="1">
        <a:defRPr sz="1800" kern="1200">
          <a:solidFill>
            <a:schemeClr val="tx1"/>
          </a:solidFill>
          <a:latin typeface="+mn-lt"/>
          <a:ea typeface="+mn-ea"/>
          <a:cs typeface="+mn-cs"/>
        </a:defRPr>
      </a:lvl4pPr>
      <a:lvl5pPr marL="1828729" algn="l" defTabSz="914364" rtl="0" eaLnBrk="1" latinLnBrk="0" hangingPunct="1">
        <a:defRPr sz="1800" kern="1200">
          <a:solidFill>
            <a:schemeClr val="tx1"/>
          </a:solidFill>
          <a:latin typeface="+mn-lt"/>
          <a:ea typeface="+mn-ea"/>
          <a:cs typeface="+mn-cs"/>
        </a:defRPr>
      </a:lvl5pPr>
      <a:lvl6pPr marL="2285912" algn="l" defTabSz="914364" rtl="0" eaLnBrk="1" latinLnBrk="0" hangingPunct="1">
        <a:defRPr sz="1800" kern="1200">
          <a:solidFill>
            <a:schemeClr val="tx1"/>
          </a:solidFill>
          <a:latin typeface="+mn-lt"/>
          <a:ea typeface="+mn-ea"/>
          <a:cs typeface="+mn-cs"/>
        </a:defRPr>
      </a:lvl6pPr>
      <a:lvl7pPr marL="2743093" algn="l" defTabSz="914364" rtl="0" eaLnBrk="1" latinLnBrk="0" hangingPunct="1">
        <a:defRPr sz="1800" kern="1200">
          <a:solidFill>
            <a:schemeClr val="tx1"/>
          </a:solidFill>
          <a:latin typeface="+mn-lt"/>
          <a:ea typeface="+mn-ea"/>
          <a:cs typeface="+mn-cs"/>
        </a:defRPr>
      </a:lvl7pPr>
      <a:lvl8pPr marL="3200276" algn="l" defTabSz="914364" rtl="0" eaLnBrk="1" latinLnBrk="0" hangingPunct="1">
        <a:defRPr sz="1800" kern="1200">
          <a:solidFill>
            <a:schemeClr val="tx1"/>
          </a:solidFill>
          <a:latin typeface="+mn-lt"/>
          <a:ea typeface="+mn-ea"/>
          <a:cs typeface="+mn-cs"/>
        </a:defRPr>
      </a:lvl8pPr>
      <a:lvl9pPr marL="3657458" algn="l" defTabSz="91436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sldNum" sz="quarter" idx="4"/>
          </p:nvPr>
        </p:nvSpPr>
        <p:spPr bwMode="auto">
          <a:xfrm>
            <a:off x="8259763" y="6448425"/>
            <a:ext cx="627062"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b="1">
                <a:solidFill>
                  <a:schemeClr val="hlink"/>
                </a:solidFill>
              </a:defRPr>
            </a:lvl1pPr>
          </a:lstStyle>
          <a:p>
            <a:pPr>
              <a:defRPr/>
            </a:pPr>
            <a:fld id="{9B6B8B89-E0AD-468B-82B9-65F8AD71CF87}" type="slidenum">
              <a:rPr lang="ru-RU"/>
              <a:pPr>
                <a:defRPr/>
              </a:pPr>
              <a:t>‹#›</a:t>
            </a:fld>
            <a:endParaRPr lang="ru-RU" dirty="0"/>
          </a:p>
        </p:txBody>
      </p:sp>
      <p:sp>
        <p:nvSpPr>
          <p:cNvPr id="16387" name="Rectangle 3"/>
          <p:cNvSpPr>
            <a:spLocks noGrp="1" noChangeArrowheads="1"/>
          </p:cNvSpPr>
          <p:nvPr>
            <p:ph type="body" idx="1"/>
          </p:nvPr>
        </p:nvSpPr>
        <p:spPr bwMode="auto">
          <a:xfrm>
            <a:off x="468313" y="1125538"/>
            <a:ext cx="8424862" cy="5148262"/>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ru-RU" smtClean="0"/>
              <a:t>Образец текста</a:t>
            </a:r>
          </a:p>
          <a:p>
            <a:pPr lvl="1"/>
            <a:r>
              <a:rPr lang="ru-RU" smtClean="0"/>
              <a:t>Второй уровень</a:t>
            </a:r>
          </a:p>
        </p:txBody>
      </p:sp>
      <p:sp>
        <p:nvSpPr>
          <p:cNvPr id="16388" name="Rectangle 4"/>
          <p:cNvSpPr>
            <a:spLocks noGrp="1" noChangeArrowheads="1"/>
          </p:cNvSpPr>
          <p:nvPr>
            <p:ph type="title"/>
          </p:nvPr>
        </p:nvSpPr>
        <p:spPr bwMode="auto">
          <a:xfrm>
            <a:off x="468313" y="0"/>
            <a:ext cx="7632700" cy="962025"/>
          </a:xfrm>
          <a:prstGeom prst="rect">
            <a:avLst/>
          </a:prstGeom>
          <a:noFill/>
          <a:ln w="9525" algn="ctr">
            <a:noFill/>
            <a:miter lim="800000"/>
            <a:headEnd/>
            <a:tailEnd/>
          </a:ln>
        </p:spPr>
        <p:txBody>
          <a:bodyPr vert="horz" wrap="square" lIns="0" tIns="0" rIns="0" bIns="0" numCol="1" anchor="ctr" anchorCtr="0" compatLnSpc="1">
            <a:prstTxWarp prst="textNoShape">
              <a:avLst/>
            </a:prstTxWarp>
          </a:bodyPr>
          <a:lstStyle/>
          <a:p>
            <a:pPr lvl="0"/>
            <a:r>
              <a:rPr lang="ru-RU" smtClean="0"/>
              <a:t>Образец заголовка</a:t>
            </a:r>
          </a:p>
        </p:txBody>
      </p:sp>
      <p:pic>
        <p:nvPicPr>
          <p:cNvPr id="16389" name="navigation8" descr="ujkm,"/>
          <p:cNvPicPr>
            <a:picLocks noChangeAspect="1" noChangeArrowheads="1"/>
          </p:cNvPicPr>
          <p:nvPr userDrawn="1"/>
        </p:nvPicPr>
        <p:blipFill>
          <a:blip r:embed="rId15" cstate="print"/>
          <a:srcRect/>
          <a:stretch>
            <a:fillRect/>
          </a:stretch>
        </p:blipFill>
        <p:spPr bwMode="auto">
          <a:xfrm>
            <a:off x="8005763" y="106363"/>
            <a:ext cx="887412" cy="7858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084" r:id="rId1"/>
    <p:sldLayoutId id="2147485050" r:id="rId2"/>
    <p:sldLayoutId id="2147485049" r:id="rId3"/>
    <p:sldLayoutId id="2147485048" r:id="rId4"/>
    <p:sldLayoutId id="2147485047" r:id="rId5"/>
    <p:sldLayoutId id="2147485046" r:id="rId6"/>
    <p:sldLayoutId id="2147485045" r:id="rId7"/>
    <p:sldLayoutId id="2147485044" r:id="rId8"/>
    <p:sldLayoutId id="2147485043" r:id="rId9"/>
    <p:sldLayoutId id="2147485042" r:id="rId10"/>
    <p:sldLayoutId id="2147485041" r:id="rId11"/>
    <p:sldLayoutId id="2147485089"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hlink"/>
          </a:solidFill>
          <a:latin typeface="+mj-lt"/>
          <a:ea typeface="+mj-ea"/>
          <a:cs typeface="+mj-cs"/>
        </a:defRPr>
      </a:lvl1pPr>
      <a:lvl2pPr algn="l" rtl="0" eaLnBrk="0" fontAlgn="base" hangingPunct="0">
        <a:spcBef>
          <a:spcPct val="0"/>
        </a:spcBef>
        <a:spcAft>
          <a:spcPct val="0"/>
        </a:spcAft>
        <a:defRPr sz="2400" b="1">
          <a:solidFill>
            <a:schemeClr val="hlink"/>
          </a:solidFill>
          <a:latin typeface="Arial" charset="0"/>
          <a:cs typeface="Arial" charset="0"/>
        </a:defRPr>
      </a:lvl2pPr>
      <a:lvl3pPr algn="l" rtl="0" eaLnBrk="0" fontAlgn="base" hangingPunct="0">
        <a:spcBef>
          <a:spcPct val="0"/>
        </a:spcBef>
        <a:spcAft>
          <a:spcPct val="0"/>
        </a:spcAft>
        <a:defRPr sz="2400" b="1">
          <a:solidFill>
            <a:schemeClr val="hlink"/>
          </a:solidFill>
          <a:latin typeface="Arial" charset="0"/>
          <a:cs typeface="Arial" charset="0"/>
        </a:defRPr>
      </a:lvl3pPr>
      <a:lvl4pPr algn="l" rtl="0" eaLnBrk="0" fontAlgn="base" hangingPunct="0">
        <a:spcBef>
          <a:spcPct val="0"/>
        </a:spcBef>
        <a:spcAft>
          <a:spcPct val="0"/>
        </a:spcAft>
        <a:defRPr sz="2400" b="1">
          <a:solidFill>
            <a:schemeClr val="hlink"/>
          </a:solidFill>
          <a:latin typeface="Arial" charset="0"/>
          <a:cs typeface="Arial" charset="0"/>
        </a:defRPr>
      </a:lvl4pPr>
      <a:lvl5pPr algn="l" rtl="0" eaLnBrk="0" fontAlgn="base" hangingPunct="0">
        <a:spcBef>
          <a:spcPct val="0"/>
        </a:spcBef>
        <a:spcAft>
          <a:spcPct val="0"/>
        </a:spcAft>
        <a:defRPr sz="2400" b="1">
          <a:solidFill>
            <a:schemeClr val="hlink"/>
          </a:solidFill>
          <a:latin typeface="Arial" charset="0"/>
          <a:cs typeface="Arial" charset="0"/>
        </a:defRPr>
      </a:lvl5pPr>
      <a:lvl6pPr marL="457183" algn="l" rtl="0" fontAlgn="base">
        <a:spcBef>
          <a:spcPct val="0"/>
        </a:spcBef>
        <a:spcAft>
          <a:spcPct val="0"/>
        </a:spcAft>
        <a:defRPr sz="2000" b="1">
          <a:solidFill>
            <a:schemeClr val="hlink"/>
          </a:solidFill>
          <a:latin typeface="Arial" charset="0"/>
          <a:cs typeface="Arial" charset="0"/>
        </a:defRPr>
      </a:lvl6pPr>
      <a:lvl7pPr marL="914364" algn="l" rtl="0" fontAlgn="base">
        <a:spcBef>
          <a:spcPct val="0"/>
        </a:spcBef>
        <a:spcAft>
          <a:spcPct val="0"/>
        </a:spcAft>
        <a:defRPr sz="2000" b="1">
          <a:solidFill>
            <a:schemeClr val="hlink"/>
          </a:solidFill>
          <a:latin typeface="Arial" charset="0"/>
          <a:cs typeface="Arial" charset="0"/>
        </a:defRPr>
      </a:lvl7pPr>
      <a:lvl8pPr marL="1371547" algn="l" rtl="0" fontAlgn="base">
        <a:spcBef>
          <a:spcPct val="0"/>
        </a:spcBef>
        <a:spcAft>
          <a:spcPct val="0"/>
        </a:spcAft>
        <a:defRPr sz="2000" b="1">
          <a:solidFill>
            <a:schemeClr val="hlink"/>
          </a:solidFill>
          <a:latin typeface="Arial" charset="0"/>
          <a:cs typeface="Arial" charset="0"/>
        </a:defRPr>
      </a:lvl8pPr>
      <a:lvl9pPr marL="1828729" algn="l" rtl="0" fontAlgn="base">
        <a:spcBef>
          <a:spcPct val="0"/>
        </a:spcBef>
        <a:spcAft>
          <a:spcPct val="0"/>
        </a:spcAft>
        <a:defRPr sz="2000" b="1">
          <a:solidFill>
            <a:schemeClr val="hlink"/>
          </a:solidFill>
          <a:latin typeface="Arial" charset="0"/>
          <a:cs typeface="Arial" charset="0"/>
        </a:defRPr>
      </a:lvl9pPr>
    </p:titleStyle>
    <p:bodyStyle>
      <a:lvl1pPr marL="179388" indent="-179388" algn="l" rtl="0" eaLnBrk="0" fontAlgn="base" hangingPunct="0">
        <a:lnSpc>
          <a:spcPct val="110000"/>
        </a:lnSpc>
        <a:spcBef>
          <a:spcPct val="40000"/>
        </a:spcBef>
        <a:spcAft>
          <a:spcPct val="20000"/>
        </a:spcAft>
        <a:buBlip>
          <a:blip r:embed="rId16"/>
        </a:buBlip>
        <a:defRPr>
          <a:solidFill>
            <a:schemeClr val="tx1"/>
          </a:solidFill>
          <a:latin typeface="+mn-lt"/>
          <a:ea typeface="+mn-ea"/>
          <a:cs typeface="+mn-cs"/>
        </a:defRPr>
      </a:lvl1pPr>
      <a:lvl2pPr marL="358775" indent="-176213" algn="l" rtl="0" eaLnBrk="0" fontAlgn="base" hangingPunct="0">
        <a:lnSpc>
          <a:spcPct val="110000"/>
        </a:lnSpc>
        <a:spcBef>
          <a:spcPct val="0"/>
        </a:spcBef>
        <a:spcAft>
          <a:spcPct val="20000"/>
        </a:spcAft>
        <a:buBlip>
          <a:blip r:embed="rId17"/>
        </a:buBlip>
        <a:defRPr sz="1400">
          <a:solidFill>
            <a:schemeClr val="tx1"/>
          </a:solidFill>
          <a:latin typeface="+mn-lt"/>
          <a:cs typeface="+mn-cs"/>
        </a:defRPr>
      </a:lvl2pPr>
      <a:lvl3pPr marL="1158875" indent="-265113" algn="l" rtl="0" eaLnBrk="0" fontAlgn="base" hangingPunct="0">
        <a:spcBef>
          <a:spcPct val="0"/>
        </a:spcBef>
        <a:spcAft>
          <a:spcPct val="30000"/>
        </a:spcAft>
        <a:buBlip>
          <a:blip r:embed="rId17"/>
        </a:buBlip>
        <a:defRPr sz="2200">
          <a:solidFill>
            <a:schemeClr val="tx1"/>
          </a:solidFill>
          <a:latin typeface="+mn-lt"/>
          <a:cs typeface="+mn-cs"/>
        </a:defRPr>
      </a:lvl3pPr>
      <a:lvl4pPr marL="1663700" indent="-227013" algn="l" rtl="0" eaLnBrk="0" fontAlgn="base" hangingPunct="0">
        <a:spcBef>
          <a:spcPct val="20000"/>
        </a:spcBef>
        <a:spcAft>
          <a:spcPct val="0"/>
        </a:spcAft>
        <a:buChar char="–"/>
        <a:defRPr sz="2000">
          <a:solidFill>
            <a:schemeClr val="tx1"/>
          </a:solidFill>
          <a:latin typeface="+mn-lt"/>
          <a:cs typeface="+mn-cs"/>
        </a:defRPr>
      </a:lvl4pPr>
      <a:lvl5pPr marL="2071688" indent="-227013" algn="l" rtl="0" eaLnBrk="0" fontAlgn="base" hangingPunct="0">
        <a:spcBef>
          <a:spcPct val="20000"/>
        </a:spcBef>
        <a:spcAft>
          <a:spcPct val="0"/>
        </a:spcAft>
        <a:buChar char="»"/>
        <a:defRPr sz="2000">
          <a:solidFill>
            <a:schemeClr val="tx1"/>
          </a:solidFill>
          <a:latin typeface="+mn-lt"/>
          <a:cs typeface="+mn-cs"/>
        </a:defRPr>
      </a:lvl5pPr>
      <a:lvl6pPr marL="2530377" indent="-228591" algn="l" rtl="0" fontAlgn="base">
        <a:spcBef>
          <a:spcPct val="20000"/>
        </a:spcBef>
        <a:spcAft>
          <a:spcPct val="0"/>
        </a:spcAft>
        <a:buChar char="»"/>
        <a:defRPr sz="2000">
          <a:solidFill>
            <a:schemeClr val="tx1"/>
          </a:solidFill>
          <a:latin typeface="+mn-lt"/>
          <a:cs typeface="+mn-cs"/>
        </a:defRPr>
      </a:lvl6pPr>
      <a:lvl7pPr marL="2987559" indent="-228591" algn="l" rtl="0" fontAlgn="base">
        <a:spcBef>
          <a:spcPct val="20000"/>
        </a:spcBef>
        <a:spcAft>
          <a:spcPct val="0"/>
        </a:spcAft>
        <a:buChar char="»"/>
        <a:defRPr sz="2000">
          <a:solidFill>
            <a:schemeClr val="tx1"/>
          </a:solidFill>
          <a:latin typeface="+mn-lt"/>
          <a:cs typeface="+mn-cs"/>
        </a:defRPr>
      </a:lvl7pPr>
      <a:lvl8pPr marL="3444741" indent="-228591" algn="l" rtl="0" fontAlgn="base">
        <a:spcBef>
          <a:spcPct val="20000"/>
        </a:spcBef>
        <a:spcAft>
          <a:spcPct val="0"/>
        </a:spcAft>
        <a:buChar char="»"/>
        <a:defRPr sz="2000">
          <a:solidFill>
            <a:schemeClr val="tx1"/>
          </a:solidFill>
          <a:latin typeface="+mn-lt"/>
          <a:cs typeface="+mn-cs"/>
        </a:defRPr>
      </a:lvl8pPr>
      <a:lvl9pPr marL="3901924" indent="-228591"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364" rtl="0" eaLnBrk="1" latinLnBrk="0" hangingPunct="1">
        <a:defRPr sz="1800" kern="1200">
          <a:solidFill>
            <a:schemeClr val="tx1"/>
          </a:solidFill>
          <a:latin typeface="+mn-lt"/>
          <a:ea typeface="+mn-ea"/>
          <a:cs typeface="+mn-cs"/>
        </a:defRPr>
      </a:lvl1pPr>
      <a:lvl2pPr marL="457183" algn="l" defTabSz="914364" rtl="0" eaLnBrk="1" latinLnBrk="0" hangingPunct="1">
        <a:defRPr sz="1800" kern="1200">
          <a:solidFill>
            <a:schemeClr val="tx1"/>
          </a:solidFill>
          <a:latin typeface="+mn-lt"/>
          <a:ea typeface="+mn-ea"/>
          <a:cs typeface="+mn-cs"/>
        </a:defRPr>
      </a:lvl2pPr>
      <a:lvl3pPr marL="914364" algn="l" defTabSz="914364" rtl="0" eaLnBrk="1" latinLnBrk="0" hangingPunct="1">
        <a:defRPr sz="1800" kern="1200">
          <a:solidFill>
            <a:schemeClr val="tx1"/>
          </a:solidFill>
          <a:latin typeface="+mn-lt"/>
          <a:ea typeface="+mn-ea"/>
          <a:cs typeface="+mn-cs"/>
        </a:defRPr>
      </a:lvl3pPr>
      <a:lvl4pPr marL="1371547" algn="l" defTabSz="914364" rtl="0" eaLnBrk="1" latinLnBrk="0" hangingPunct="1">
        <a:defRPr sz="1800" kern="1200">
          <a:solidFill>
            <a:schemeClr val="tx1"/>
          </a:solidFill>
          <a:latin typeface="+mn-lt"/>
          <a:ea typeface="+mn-ea"/>
          <a:cs typeface="+mn-cs"/>
        </a:defRPr>
      </a:lvl4pPr>
      <a:lvl5pPr marL="1828729" algn="l" defTabSz="914364" rtl="0" eaLnBrk="1" latinLnBrk="0" hangingPunct="1">
        <a:defRPr sz="1800" kern="1200">
          <a:solidFill>
            <a:schemeClr val="tx1"/>
          </a:solidFill>
          <a:latin typeface="+mn-lt"/>
          <a:ea typeface="+mn-ea"/>
          <a:cs typeface="+mn-cs"/>
        </a:defRPr>
      </a:lvl5pPr>
      <a:lvl6pPr marL="2285912" algn="l" defTabSz="914364" rtl="0" eaLnBrk="1" latinLnBrk="0" hangingPunct="1">
        <a:defRPr sz="1800" kern="1200">
          <a:solidFill>
            <a:schemeClr val="tx1"/>
          </a:solidFill>
          <a:latin typeface="+mn-lt"/>
          <a:ea typeface="+mn-ea"/>
          <a:cs typeface="+mn-cs"/>
        </a:defRPr>
      </a:lvl6pPr>
      <a:lvl7pPr marL="2743093" algn="l" defTabSz="914364" rtl="0" eaLnBrk="1" latinLnBrk="0" hangingPunct="1">
        <a:defRPr sz="1800" kern="1200">
          <a:solidFill>
            <a:schemeClr val="tx1"/>
          </a:solidFill>
          <a:latin typeface="+mn-lt"/>
          <a:ea typeface="+mn-ea"/>
          <a:cs typeface="+mn-cs"/>
        </a:defRPr>
      </a:lvl7pPr>
      <a:lvl8pPr marL="3200276" algn="l" defTabSz="914364" rtl="0" eaLnBrk="1" latinLnBrk="0" hangingPunct="1">
        <a:defRPr sz="1800" kern="1200">
          <a:solidFill>
            <a:schemeClr val="tx1"/>
          </a:solidFill>
          <a:latin typeface="+mn-lt"/>
          <a:ea typeface="+mn-ea"/>
          <a:cs typeface="+mn-cs"/>
        </a:defRPr>
      </a:lvl8pPr>
      <a:lvl9pPr marL="3657458" algn="l" defTabSz="91436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sldNum" sz="quarter" idx="4"/>
          </p:nvPr>
        </p:nvSpPr>
        <p:spPr bwMode="auto">
          <a:xfrm>
            <a:off x="8259763" y="6448425"/>
            <a:ext cx="627062"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b="1">
                <a:solidFill>
                  <a:schemeClr val="hlink"/>
                </a:solidFill>
              </a:defRPr>
            </a:lvl1pPr>
          </a:lstStyle>
          <a:p>
            <a:pPr>
              <a:defRPr/>
            </a:pPr>
            <a:fld id="{438100CA-E578-411D-BDDD-3C2E7CA19D33}" type="slidenum">
              <a:rPr lang="ru-RU"/>
              <a:pPr>
                <a:defRPr/>
              </a:pPr>
              <a:t>‹#›</a:t>
            </a:fld>
            <a:endParaRPr lang="ru-RU" dirty="0"/>
          </a:p>
        </p:txBody>
      </p:sp>
      <p:sp>
        <p:nvSpPr>
          <p:cNvPr id="28675" name="Rectangle 3"/>
          <p:cNvSpPr>
            <a:spLocks noGrp="1" noChangeArrowheads="1"/>
          </p:cNvSpPr>
          <p:nvPr>
            <p:ph type="body" idx="1"/>
          </p:nvPr>
        </p:nvSpPr>
        <p:spPr bwMode="auto">
          <a:xfrm>
            <a:off x="468313" y="1125538"/>
            <a:ext cx="8424862" cy="5148262"/>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ru-RU" smtClean="0"/>
              <a:t>Образец текста</a:t>
            </a:r>
          </a:p>
          <a:p>
            <a:pPr lvl="1"/>
            <a:r>
              <a:rPr lang="ru-RU" smtClean="0"/>
              <a:t>Второй уровень</a:t>
            </a:r>
          </a:p>
        </p:txBody>
      </p:sp>
      <p:sp>
        <p:nvSpPr>
          <p:cNvPr id="28676" name="Rectangle 4"/>
          <p:cNvSpPr>
            <a:spLocks noGrp="1" noChangeArrowheads="1"/>
          </p:cNvSpPr>
          <p:nvPr>
            <p:ph type="title"/>
          </p:nvPr>
        </p:nvSpPr>
        <p:spPr bwMode="auto">
          <a:xfrm>
            <a:off x="468313" y="0"/>
            <a:ext cx="7632700" cy="962025"/>
          </a:xfrm>
          <a:prstGeom prst="rect">
            <a:avLst/>
          </a:prstGeom>
          <a:noFill/>
          <a:ln w="9525" algn="ctr">
            <a:noFill/>
            <a:miter lim="800000"/>
            <a:headEnd/>
            <a:tailEnd/>
          </a:ln>
        </p:spPr>
        <p:txBody>
          <a:bodyPr vert="horz" wrap="square" lIns="0" tIns="0" rIns="0" bIns="0" numCol="1" anchor="ctr" anchorCtr="0" compatLnSpc="1">
            <a:prstTxWarp prst="textNoShape">
              <a:avLst/>
            </a:prstTxWarp>
          </a:bodyPr>
          <a:lstStyle/>
          <a:p>
            <a:pPr lvl="0"/>
            <a:r>
              <a:rPr lang="ru-RU" smtClean="0"/>
              <a:t>Образец заголовка</a:t>
            </a:r>
          </a:p>
        </p:txBody>
      </p:sp>
      <p:pic>
        <p:nvPicPr>
          <p:cNvPr id="28677" name="navigation8" descr="ujkm,"/>
          <p:cNvPicPr>
            <a:picLocks noChangeAspect="1" noChangeArrowheads="1"/>
          </p:cNvPicPr>
          <p:nvPr userDrawn="1"/>
        </p:nvPicPr>
        <p:blipFill>
          <a:blip r:embed="rId14" cstate="print"/>
          <a:srcRect/>
          <a:stretch>
            <a:fillRect/>
          </a:stretch>
        </p:blipFill>
        <p:spPr bwMode="auto">
          <a:xfrm>
            <a:off x="8005763" y="106363"/>
            <a:ext cx="887412" cy="7858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085" r:id="rId1"/>
    <p:sldLayoutId id="2147485060" r:id="rId2"/>
    <p:sldLayoutId id="2147485059" r:id="rId3"/>
    <p:sldLayoutId id="2147485058" r:id="rId4"/>
    <p:sldLayoutId id="2147485057" r:id="rId5"/>
    <p:sldLayoutId id="2147485056" r:id="rId6"/>
    <p:sldLayoutId id="2147485055" r:id="rId7"/>
    <p:sldLayoutId id="2147485054" r:id="rId8"/>
    <p:sldLayoutId id="2147485053" r:id="rId9"/>
    <p:sldLayoutId id="2147485052" r:id="rId10"/>
    <p:sldLayoutId id="2147485051"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hlink"/>
          </a:solidFill>
          <a:latin typeface="+mj-lt"/>
          <a:ea typeface="+mj-ea"/>
          <a:cs typeface="+mj-cs"/>
        </a:defRPr>
      </a:lvl1pPr>
      <a:lvl2pPr algn="l" rtl="0" eaLnBrk="0" fontAlgn="base" hangingPunct="0">
        <a:spcBef>
          <a:spcPct val="0"/>
        </a:spcBef>
        <a:spcAft>
          <a:spcPct val="0"/>
        </a:spcAft>
        <a:defRPr sz="2400" b="1">
          <a:solidFill>
            <a:schemeClr val="hlink"/>
          </a:solidFill>
          <a:latin typeface="Arial" charset="0"/>
          <a:cs typeface="Arial" charset="0"/>
        </a:defRPr>
      </a:lvl2pPr>
      <a:lvl3pPr algn="l" rtl="0" eaLnBrk="0" fontAlgn="base" hangingPunct="0">
        <a:spcBef>
          <a:spcPct val="0"/>
        </a:spcBef>
        <a:spcAft>
          <a:spcPct val="0"/>
        </a:spcAft>
        <a:defRPr sz="2400" b="1">
          <a:solidFill>
            <a:schemeClr val="hlink"/>
          </a:solidFill>
          <a:latin typeface="Arial" charset="0"/>
          <a:cs typeface="Arial" charset="0"/>
        </a:defRPr>
      </a:lvl3pPr>
      <a:lvl4pPr algn="l" rtl="0" eaLnBrk="0" fontAlgn="base" hangingPunct="0">
        <a:spcBef>
          <a:spcPct val="0"/>
        </a:spcBef>
        <a:spcAft>
          <a:spcPct val="0"/>
        </a:spcAft>
        <a:defRPr sz="2400" b="1">
          <a:solidFill>
            <a:schemeClr val="hlink"/>
          </a:solidFill>
          <a:latin typeface="Arial" charset="0"/>
          <a:cs typeface="Arial" charset="0"/>
        </a:defRPr>
      </a:lvl4pPr>
      <a:lvl5pPr algn="l" rtl="0" eaLnBrk="0" fontAlgn="base" hangingPunct="0">
        <a:spcBef>
          <a:spcPct val="0"/>
        </a:spcBef>
        <a:spcAft>
          <a:spcPct val="0"/>
        </a:spcAft>
        <a:defRPr sz="2400" b="1">
          <a:solidFill>
            <a:schemeClr val="hlink"/>
          </a:solidFill>
          <a:latin typeface="Arial" charset="0"/>
          <a:cs typeface="Arial" charset="0"/>
        </a:defRPr>
      </a:lvl5pPr>
      <a:lvl6pPr marL="457183" algn="l" rtl="0" fontAlgn="base">
        <a:spcBef>
          <a:spcPct val="0"/>
        </a:spcBef>
        <a:spcAft>
          <a:spcPct val="0"/>
        </a:spcAft>
        <a:defRPr sz="2000" b="1">
          <a:solidFill>
            <a:schemeClr val="hlink"/>
          </a:solidFill>
          <a:latin typeface="Arial" charset="0"/>
          <a:cs typeface="Arial" charset="0"/>
        </a:defRPr>
      </a:lvl6pPr>
      <a:lvl7pPr marL="914364" algn="l" rtl="0" fontAlgn="base">
        <a:spcBef>
          <a:spcPct val="0"/>
        </a:spcBef>
        <a:spcAft>
          <a:spcPct val="0"/>
        </a:spcAft>
        <a:defRPr sz="2000" b="1">
          <a:solidFill>
            <a:schemeClr val="hlink"/>
          </a:solidFill>
          <a:latin typeface="Arial" charset="0"/>
          <a:cs typeface="Arial" charset="0"/>
        </a:defRPr>
      </a:lvl7pPr>
      <a:lvl8pPr marL="1371547" algn="l" rtl="0" fontAlgn="base">
        <a:spcBef>
          <a:spcPct val="0"/>
        </a:spcBef>
        <a:spcAft>
          <a:spcPct val="0"/>
        </a:spcAft>
        <a:defRPr sz="2000" b="1">
          <a:solidFill>
            <a:schemeClr val="hlink"/>
          </a:solidFill>
          <a:latin typeface="Arial" charset="0"/>
          <a:cs typeface="Arial" charset="0"/>
        </a:defRPr>
      </a:lvl8pPr>
      <a:lvl9pPr marL="1828729" algn="l" rtl="0" fontAlgn="base">
        <a:spcBef>
          <a:spcPct val="0"/>
        </a:spcBef>
        <a:spcAft>
          <a:spcPct val="0"/>
        </a:spcAft>
        <a:defRPr sz="2000" b="1">
          <a:solidFill>
            <a:schemeClr val="hlink"/>
          </a:solidFill>
          <a:latin typeface="Arial" charset="0"/>
          <a:cs typeface="Arial" charset="0"/>
        </a:defRPr>
      </a:lvl9pPr>
    </p:titleStyle>
    <p:bodyStyle>
      <a:lvl1pPr marL="179388" indent="-179388" algn="l" rtl="0" eaLnBrk="0" fontAlgn="base" hangingPunct="0">
        <a:lnSpc>
          <a:spcPct val="110000"/>
        </a:lnSpc>
        <a:spcBef>
          <a:spcPct val="40000"/>
        </a:spcBef>
        <a:spcAft>
          <a:spcPct val="20000"/>
        </a:spcAft>
        <a:buBlip>
          <a:blip r:embed="rId15"/>
        </a:buBlip>
        <a:defRPr>
          <a:solidFill>
            <a:schemeClr val="tx1"/>
          </a:solidFill>
          <a:latin typeface="+mn-lt"/>
          <a:ea typeface="+mn-ea"/>
          <a:cs typeface="+mn-cs"/>
        </a:defRPr>
      </a:lvl1pPr>
      <a:lvl2pPr marL="358775" indent="-176213" algn="l" rtl="0" eaLnBrk="0" fontAlgn="base" hangingPunct="0">
        <a:lnSpc>
          <a:spcPct val="110000"/>
        </a:lnSpc>
        <a:spcBef>
          <a:spcPct val="0"/>
        </a:spcBef>
        <a:spcAft>
          <a:spcPct val="20000"/>
        </a:spcAft>
        <a:buBlip>
          <a:blip r:embed="rId16"/>
        </a:buBlip>
        <a:defRPr sz="1400">
          <a:solidFill>
            <a:schemeClr val="tx1"/>
          </a:solidFill>
          <a:latin typeface="+mn-lt"/>
          <a:cs typeface="+mn-cs"/>
        </a:defRPr>
      </a:lvl2pPr>
      <a:lvl3pPr marL="1158875" indent="-265113" algn="l" rtl="0" eaLnBrk="0" fontAlgn="base" hangingPunct="0">
        <a:spcBef>
          <a:spcPct val="0"/>
        </a:spcBef>
        <a:spcAft>
          <a:spcPct val="30000"/>
        </a:spcAft>
        <a:buBlip>
          <a:blip r:embed="rId16"/>
        </a:buBlip>
        <a:defRPr sz="2200">
          <a:solidFill>
            <a:schemeClr val="tx1"/>
          </a:solidFill>
          <a:latin typeface="+mn-lt"/>
          <a:cs typeface="+mn-cs"/>
        </a:defRPr>
      </a:lvl3pPr>
      <a:lvl4pPr marL="1663700" indent="-227013" algn="l" rtl="0" eaLnBrk="0" fontAlgn="base" hangingPunct="0">
        <a:spcBef>
          <a:spcPct val="20000"/>
        </a:spcBef>
        <a:spcAft>
          <a:spcPct val="0"/>
        </a:spcAft>
        <a:buChar char="–"/>
        <a:defRPr sz="2000">
          <a:solidFill>
            <a:schemeClr val="tx1"/>
          </a:solidFill>
          <a:latin typeface="+mn-lt"/>
          <a:cs typeface="+mn-cs"/>
        </a:defRPr>
      </a:lvl4pPr>
      <a:lvl5pPr marL="2071688" indent="-227013" algn="l" rtl="0" eaLnBrk="0" fontAlgn="base" hangingPunct="0">
        <a:spcBef>
          <a:spcPct val="20000"/>
        </a:spcBef>
        <a:spcAft>
          <a:spcPct val="0"/>
        </a:spcAft>
        <a:buChar char="»"/>
        <a:defRPr sz="2000">
          <a:solidFill>
            <a:schemeClr val="tx1"/>
          </a:solidFill>
          <a:latin typeface="+mn-lt"/>
          <a:cs typeface="+mn-cs"/>
        </a:defRPr>
      </a:lvl5pPr>
      <a:lvl6pPr marL="2530377" indent="-228591" algn="l" rtl="0" fontAlgn="base">
        <a:spcBef>
          <a:spcPct val="20000"/>
        </a:spcBef>
        <a:spcAft>
          <a:spcPct val="0"/>
        </a:spcAft>
        <a:buChar char="»"/>
        <a:defRPr sz="2000">
          <a:solidFill>
            <a:schemeClr val="tx1"/>
          </a:solidFill>
          <a:latin typeface="+mn-lt"/>
          <a:cs typeface="+mn-cs"/>
        </a:defRPr>
      </a:lvl6pPr>
      <a:lvl7pPr marL="2987559" indent="-228591" algn="l" rtl="0" fontAlgn="base">
        <a:spcBef>
          <a:spcPct val="20000"/>
        </a:spcBef>
        <a:spcAft>
          <a:spcPct val="0"/>
        </a:spcAft>
        <a:buChar char="»"/>
        <a:defRPr sz="2000">
          <a:solidFill>
            <a:schemeClr val="tx1"/>
          </a:solidFill>
          <a:latin typeface="+mn-lt"/>
          <a:cs typeface="+mn-cs"/>
        </a:defRPr>
      </a:lvl7pPr>
      <a:lvl8pPr marL="3444741" indent="-228591" algn="l" rtl="0" fontAlgn="base">
        <a:spcBef>
          <a:spcPct val="20000"/>
        </a:spcBef>
        <a:spcAft>
          <a:spcPct val="0"/>
        </a:spcAft>
        <a:buChar char="»"/>
        <a:defRPr sz="2000">
          <a:solidFill>
            <a:schemeClr val="tx1"/>
          </a:solidFill>
          <a:latin typeface="+mn-lt"/>
          <a:cs typeface="+mn-cs"/>
        </a:defRPr>
      </a:lvl8pPr>
      <a:lvl9pPr marL="3901924" indent="-228591"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364" rtl="0" eaLnBrk="1" latinLnBrk="0" hangingPunct="1">
        <a:defRPr sz="1800" kern="1200">
          <a:solidFill>
            <a:schemeClr val="tx1"/>
          </a:solidFill>
          <a:latin typeface="+mn-lt"/>
          <a:ea typeface="+mn-ea"/>
          <a:cs typeface="+mn-cs"/>
        </a:defRPr>
      </a:lvl1pPr>
      <a:lvl2pPr marL="457183" algn="l" defTabSz="914364" rtl="0" eaLnBrk="1" latinLnBrk="0" hangingPunct="1">
        <a:defRPr sz="1800" kern="1200">
          <a:solidFill>
            <a:schemeClr val="tx1"/>
          </a:solidFill>
          <a:latin typeface="+mn-lt"/>
          <a:ea typeface="+mn-ea"/>
          <a:cs typeface="+mn-cs"/>
        </a:defRPr>
      </a:lvl2pPr>
      <a:lvl3pPr marL="914364" algn="l" defTabSz="914364" rtl="0" eaLnBrk="1" latinLnBrk="0" hangingPunct="1">
        <a:defRPr sz="1800" kern="1200">
          <a:solidFill>
            <a:schemeClr val="tx1"/>
          </a:solidFill>
          <a:latin typeface="+mn-lt"/>
          <a:ea typeface="+mn-ea"/>
          <a:cs typeface="+mn-cs"/>
        </a:defRPr>
      </a:lvl3pPr>
      <a:lvl4pPr marL="1371547" algn="l" defTabSz="914364" rtl="0" eaLnBrk="1" latinLnBrk="0" hangingPunct="1">
        <a:defRPr sz="1800" kern="1200">
          <a:solidFill>
            <a:schemeClr val="tx1"/>
          </a:solidFill>
          <a:latin typeface="+mn-lt"/>
          <a:ea typeface="+mn-ea"/>
          <a:cs typeface="+mn-cs"/>
        </a:defRPr>
      </a:lvl4pPr>
      <a:lvl5pPr marL="1828729" algn="l" defTabSz="914364" rtl="0" eaLnBrk="1" latinLnBrk="0" hangingPunct="1">
        <a:defRPr sz="1800" kern="1200">
          <a:solidFill>
            <a:schemeClr val="tx1"/>
          </a:solidFill>
          <a:latin typeface="+mn-lt"/>
          <a:ea typeface="+mn-ea"/>
          <a:cs typeface="+mn-cs"/>
        </a:defRPr>
      </a:lvl5pPr>
      <a:lvl6pPr marL="2285912" algn="l" defTabSz="914364" rtl="0" eaLnBrk="1" latinLnBrk="0" hangingPunct="1">
        <a:defRPr sz="1800" kern="1200">
          <a:solidFill>
            <a:schemeClr val="tx1"/>
          </a:solidFill>
          <a:latin typeface="+mn-lt"/>
          <a:ea typeface="+mn-ea"/>
          <a:cs typeface="+mn-cs"/>
        </a:defRPr>
      </a:lvl6pPr>
      <a:lvl7pPr marL="2743093" algn="l" defTabSz="914364" rtl="0" eaLnBrk="1" latinLnBrk="0" hangingPunct="1">
        <a:defRPr sz="1800" kern="1200">
          <a:solidFill>
            <a:schemeClr val="tx1"/>
          </a:solidFill>
          <a:latin typeface="+mn-lt"/>
          <a:ea typeface="+mn-ea"/>
          <a:cs typeface="+mn-cs"/>
        </a:defRPr>
      </a:lvl7pPr>
      <a:lvl8pPr marL="3200276" algn="l" defTabSz="914364" rtl="0" eaLnBrk="1" latinLnBrk="0" hangingPunct="1">
        <a:defRPr sz="1800" kern="1200">
          <a:solidFill>
            <a:schemeClr val="tx1"/>
          </a:solidFill>
          <a:latin typeface="+mn-lt"/>
          <a:ea typeface="+mn-ea"/>
          <a:cs typeface="+mn-cs"/>
        </a:defRPr>
      </a:lvl8pPr>
      <a:lvl9pPr marL="3657458" algn="l" defTabSz="91436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12651" name="Rectangle 11"/>
          <p:cNvSpPr>
            <a:spLocks noGrp="1" noChangeArrowheads="1"/>
          </p:cNvSpPr>
          <p:nvPr>
            <p:ph type="sldNum" sz="quarter" idx="4"/>
          </p:nvPr>
        </p:nvSpPr>
        <p:spPr bwMode="auto">
          <a:xfrm>
            <a:off x="8332788" y="6448425"/>
            <a:ext cx="811212"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2200">
                <a:solidFill>
                  <a:schemeClr val="hlink"/>
                </a:solidFill>
              </a:defRPr>
            </a:lvl1pPr>
          </a:lstStyle>
          <a:p>
            <a:pPr>
              <a:defRPr/>
            </a:pPr>
            <a:fld id="{98B2D871-D143-4D0A-B62C-E1CDF1769D65}" type="slidenum">
              <a:rPr lang="ru-RU"/>
              <a:pPr>
                <a:defRPr/>
              </a:pPr>
              <a:t>‹#›</a:t>
            </a:fld>
            <a:endParaRPr lang="ru-RU" dirty="0"/>
          </a:p>
        </p:txBody>
      </p:sp>
      <p:sp>
        <p:nvSpPr>
          <p:cNvPr id="40963" name="Rectangle 12"/>
          <p:cNvSpPr>
            <a:spLocks noGrp="1" noChangeArrowheads="1"/>
          </p:cNvSpPr>
          <p:nvPr>
            <p:ph type="body" idx="1"/>
          </p:nvPr>
        </p:nvSpPr>
        <p:spPr bwMode="auto">
          <a:xfrm>
            <a:off x="468313" y="1557338"/>
            <a:ext cx="8207375" cy="4527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ru-RU" smtClean="0"/>
              <a:t>Образец текста</a:t>
            </a:r>
          </a:p>
          <a:p>
            <a:pPr lvl="1"/>
            <a:r>
              <a:rPr lang="ru-RU" smtClean="0"/>
              <a:t>Второй уровень</a:t>
            </a:r>
          </a:p>
        </p:txBody>
      </p:sp>
      <p:sp>
        <p:nvSpPr>
          <p:cNvPr id="112661" name="Oval 21">
            <a:hlinkClick r:id="" action="ppaction://noaction"/>
          </p:cNvPr>
          <p:cNvSpPr>
            <a:spLocks noChangeArrowheads="1"/>
          </p:cNvSpPr>
          <p:nvPr userDrawn="1"/>
        </p:nvSpPr>
        <p:spPr bwMode="auto">
          <a:xfrm>
            <a:off x="6640513" y="1022350"/>
            <a:ext cx="287337" cy="287338"/>
          </a:xfrm>
          <a:prstGeom prst="ellipse">
            <a:avLst/>
          </a:prstGeom>
          <a:solidFill>
            <a:srgbClr val="C1DCF1"/>
          </a:solidFill>
          <a:ln w="19050" algn="ctr">
            <a:solidFill>
              <a:schemeClr val="hlink"/>
            </a:solidFill>
            <a:round/>
            <a:headEnd/>
            <a:tailEnd/>
          </a:ln>
          <a:effectLst/>
        </p:spPr>
        <p:txBody>
          <a:bodyPr wrap="none" lIns="0" tIns="0" rIns="0" bIns="0" anchor="ctr"/>
          <a:lstStyle/>
          <a:p>
            <a:pPr algn="ctr">
              <a:defRPr/>
            </a:pPr>
            <a:r>
              <a:rPr lang="ru-RU" sz="1800" dirty="0">
                <a:solidFill>
                  <a:schemeClr val="hlink"/>
                </a:solidFill>
              </a:rPr>
              <a:t>1</a:t>
            </a:r>
          </a:p>
        </p:txBody>
      </p:sp>
      <p:sp>
        <p:nvSpPr>
          <p:cNvPr id="112662" name="Oval 22">
            <a:hlinkClick r:id="" action="ppaction://noaction"/>
          </p:cNvPr>
          <p:cNvSpPr>
            <a:spLocks noChangeArrowheads="1"/>
          </p:cNvSpPr>
          <p:nvPr userDrawn="1"/>
        </p:nvSpPr>
        <p:spPr bwMode="auto">
          <a:xfrm>
            <a:off x="7027863" y="1022350"/>
            <a:ext cx="287337" cy="287338"/>
          </a:xfrm>
          <a:prstGeom prst="ellipse">
            <a:avLst/>
          </a:prstGeom>
          <a:solidFill>
            <a:schemeClr val="hlink"/>
          </a:solidFill>
          <a:ln w="19050" algn="ctr">
            <a:solidFill>
              <a:schemeClr val="hlink"/>
            </a:solidFill>
            <a:round/>
            <a:headEnd/>
            <a:tailEnd/>
          </a:ln>
          <a:effectLst/>
        </p:spPr>
        <p:txBody>
          <a:bodyPr wrap="none" lIns="0" tIns="0" rIns="0" bIns="0" anchor="ctr"/>
          <a:lstStyle/>
          <a:p>
            <a:pPr algn="ctr">
              <a:defRPr/>
            </a:pPr>
            <a:r>
              <a:rPr lang="ru-RU" sz="1800" dirty="0">
                <a:solidFill>
                  <a:schemeClr val="bg1"/>
                </a:solidFill>
              </a:rPr>
              <a:t>2</a:t>
            </a:r>
          </a:p>
        </p:txBody>
      </p:sp>
      <p:sp>
        <p:nvSpPr>
          <p:cNvPr id="112663" name="Oval 23"/>
          <p:cNvSpPr>
            <a:spLocks noChangeArrowheads="1"/>
          </p:cNvSpPr>
          <p:nvPr userDrawn="1"/>
        </p:nvSpPr>
        <p:spPr bwMode="auto">
          <a:xfrm>
            <a:off x="7416800" y="1022350"/>
            <a:ext cx="287338" cy="287338"/>
          </a:xfrm>
          <a:prstGeom prst="ellipse">
            <a:avLst/>
          </a:prstGeom>
          <a:solidFill>
            <a:srgbClr val="C1DCF1"/>
          </a:solidFill>
          <a:ln w="19050">
            <a:solidFill>
              <a:schemeClr val="hlink"/>
            </a:solidFill>
            <a:round/>
            <a:headEnd/>
            <a:tailEnd/>
          </a:ln>
          <a:effectLst/>
        </p:spPr>
        <p:txBody>
          <a:bodyPr wrap="none" lIns="0" tIns="0" rIns="0" bIns="0" anchor="ctr"/>
          <a:lstStyle/>
          <a:p>
            <a:pPr algn="ctr">
              <a:defRPr/>
            </a:pPr>
            <a:r>
              <a:rPr lang="ru-RU" sz="1800" dirty="0">
                <a:solidFill>
                  <a:schemeClr val="hlink"/>
                </a:solidFill>
              </a:rPr>
              <a:t>3</a:t>
            </a:r>
          </a:p>
        </p:txBody>
      </p:sp>
      <p:sp>
        <p:nvSpPr>
          <p:cNvPr id="112668" name="Rectangle 28"/>
          <p:cNvSpPr>
            <a:spLocks noGrp="1" noChangeArrowheads="1"/>
          </p:cNvSpPr>
          <p:nvPr>
            <p:ph type="title"/>
          </p:nvPr>
        </p:nvSpPr>
        <p:spPr bwMode="auto">
          <a:xfrm>
            <a:off x="468313" y="77788"/>
            <a:ext cx="8207375" cy="903287"/>
          </a:xfrm>
          <a:prstGeom prst="rect">
            <a:avLst/>
          </a:prstGeom>
          <a:noFill/>
          <a:ln w="9525" algn="ctr">
            <a:noFill/>
            <a:miter lim="800000"/>
            <a:headEnd/>
            <a:tailEnd/>
          </a:ln>
          <a:effectLst>
            <a:outerShdw dist="17961" dir="2700000" algn="ctr" rotWithShape="0">
              <a:schemeClr val="hlink">
                <a:alpha val="50000"/>
              </a:schemeClr>
            </a:outerShdw>
          </a:effectLst>
        </p:spPr>
        <p:txBody>
          <a:bodyPr vert="horz" wrap="square" lIns="0" tIns="0" rIns="0" bIns="0" numCol="1" anchor="ctr" anchorCtr="0" compatLnSpc="1">
            <a:prstTxWarp prst="textNoShape">
              <a:avLst/>
            </a:prstTxWarp>
          </a:bodyPr>
          <a:lstStyle/>
          <a:p>
            <a:pPr lvl="0"/>
            <a:r>
              <a:rPr lang="ru-RU" smtClean="0"/>
              <a:t>Образец заголовка</a:t>
            </a:r>
          </a:p>
        </p:txBody>
      </p:sp>
      <p:sp>
        <p:nvSpPr>
          <p:cNvPr id="112670" name="Text Box 30">
            <a:hlinkClick r:id="rId5"/>
          </p:cNvPr>
          <p:cNvSpPr txBox="1">
            <a:spLocks noChangeArrowheads="1"/>
          </p:cNvSpPr>
          <p:nvPr userDrawn="1"/>
        </p:nvSpPr>
        <p:spPr bwMode="auto">
          <a:xfrm>
            <a:off x="468313" y="6529388"/>
            <a:ext cx="1397000" cy="215900"/>
          </a:xfrm>
          <a:prstGeom prst="rect">
            <a:avLst/>
          </a:prstGeom>
          <a:solidFill>
            <a:srgbClr val="FFFFFF">
              <a:alpha val="999"/>
            </a:srgbClr>
          </a:solidFill>
          <a:ln w="9525">
            <a:noFill/>
            <a:miter lim="800000"/>
            <a:headEnd/>
            <a:tailEnd/>
          </a:ln>
          <a:effectLst/>
        </p:spPr>
        <p:txBody>
          <a:bodyPr wrap="none" lIns="0" tIns="0" rIns="0" bIns="0">
            <a:spAutoFit/>
          </a:bodyPr>
          <a:lstStyle/>
          <a:p>
            <a:pPr>
              <a:defRPr/>
            </a:pPr>
            <a:r>
              <a:rPr lang="en-US" sz="1400" dirty="0">
                <a:solidFill>
                  <a:schemeClr val="hlink"/>
                </a:solidFill>
              </a:rPr>
              <a:t>www.rosatom.ru</a:t>
            </a:r>
            <a:endParaRPr lang="ru-RU" sz="1400" dirty="0">
              <a:solidFill>
                <a:schemeClr val="hlink"/>
              </a:solidFill>
            </a:endParaRPr>
          </a:p>
        </p:txBody>
      </p:sp>
    </p:spTree>
  </p:cSld>
  <p:clrMap bg1="lt1" tx1="dk1" bg2="lt2" tx2="dk2" accent1="accent1" accent2="accent2" accent3="accent3" accent4="accent4" accent5="accent5" accent6="accent6" hlink="hlink" folHlink="folHlink"/>
  <p:sldLayoutIdLst>
    <p:sldLayoutId id="2147485086" r:id="rId1"/>
    <p:sldLayoutId id="2147485061" r:id="rId2"/>
  </p:sldLayoutIdLst>
  <p:transition>
    <p:wipe dir="r"/>
  </p:transition>
  <p:hf hdr="0" ftr="0" dt="0"/>
  <p:txStyles>
    <p:titleStyle>
      <a:lvl1pPr algn="l" rtl="0" eaLnBrk="0" fontAlgn="base" hangingPunct="0">
        <a:lnSpc>
          <a:spcPct val="90000"/>
        </a:lnSpc>
        <a:spcBef>
          <a:spcPct val="0"/>
        </a:spcBef>
        <a:spcAft>
          <a:spcPct val="0"/>
        </a:spcAft>
        <a:defRPr sz="3200" b="1">
          <a:solidFill>
            <a:schemeClr val="bg1"/>
          </a:solidFill>
          <a:latin typeface="+mj-lt"/>
          <a:ea typeface="+mj-ea"/>
          <a:cs typeface="+mj-cs"/>
        </a:defRPr>
      </a:lvl1pPr>
      <a:lvl2pPr algn="l" rtl="0" eaLnBrk="0" fontAlgn="base" hangingPunct="0">
        <a:lnSpc>
          <a:spcPct val="90000"/>
        </a:lnSpc>
        <a:spcBef>
          <a:spcPct val="0"/>
        </a:spcBef>
        <a:spcAft>
          <a:spcPct val="0"/>
        </a:spcAft>
        <a:defRPr sz="3200" b="1">
          <a:solidFill>
            <a:schemeClr val="bg1"/>
          </a:solidFill>
          <a:latin typeface="Arial" charset="0"/>
        </a:defRPr>
      </a:lvl2pPr>
      <a:lvl3pPr algn="l" rtl="0" eaLnBrk="0" fontAlgn="base" hangingPunct="0">
        <a:lnSpc>
          <a:spcPct val="90000"/>
        </a:lnSpc>
        <a:spcBef>
          <a:spcPct val="0"/>
        </a:spcBef>
        <a:spcAft>
          <a:spcPct val="0"/>
        </a:spcAft>
        <a:defRPr sz="3200" b="1">
          <a:solidFill>
            <a:schemeClr val="bg1"/>
          </a:solidFill>
          <a:latin typeface="Arial" charset="0"/>
        </a:defRPr>
      </a:lvl3pPr>
      <a:lvl4pPr algn="l" rtl="0" eaLnBrk="0" fontAlgn="base" hangingPunct="0">
        <a:lnSpc>
          <a:spcPct val="90000"/>
        </a:lnSpc>
        <a:spcBef>
          <a:spcPct val="0"/>
        </a:spcBef>
        <a:spcAft>
          <a:spcPct val="0"/>
        </a:spcAft>
        <a:defRPr sz="3200" b="1">
          <a:solidFill>
            <a:schemeClr val="bg1"/>
          </a:solidFill>
          <a:latin typeface="Arial" charset="0"/>
        </a:defRPr>
      </a:lvl4pPr>
      <a:lvl5pPr algn="l" rtl="0" eaLnBrk="0" fontAlgn="base" hangingPunct="0">
        <a:lnSpc>
          <a:spcPct val="90000"/>
        </a:lnSpc>
        <a:spcBef>
          <a:spcPct val="0"/>
        </a:spcBef>
        <a:spcAft>
          <a:spcPct val="0"/>
        </a:spcAft>
        <a:defRPr sz="3200" b="1">
          <a:solidFill>
            <a:schemeClr val="bg1"/>
          </a:solidFill>
          <a:latin typeface="Arial" charset="0"/>
        </a:defRPr>
      </a:lvl5pPr>
      <a:lvl6pPr marL="457058" algn="l" rtl="0" fontAlgn="base">
        <a:lnSpc>
          <a:spcPct val="90000"/>
        </a:lnSpc>
        <a:spcBef>
          <a:spcPct val="0"/>
        </a:spcBef>
        <a:spcAft>
          <a:spcPct val="0"/>
        </a:spcAft>
        <a:defRPr sz="3200" b="1">
          <a:solidFill>
            <a:schemeClr val="bg1"/>
          </a:solidFill>
          <a:latin typeface="Arial" charset="0"/>
        </a:defRPr>
      </a:lvl6pPr>
      <a:lvl7pPr marL="914115" algn="l" rtl="0" fontAlgn="base">
        <a:lnSpc>
          <a:spcPct val="90000"/>
        </a:lnSpc>
        <a:spcBef>
          <a:spcPct val="0"/>
        </a:spcBef>
        <a:spcAft>
          <a:spcPct val="0"/>
        </a:spcAft>
        <a:defRPr sz="3200" b="1">
          <a:solidFill>
            <a:schemeClr val="bg1"/>
          </a:solidFill>
          <a:latin typeface="Arial" charset="0"/>
        </a:defRPr>
      </a:lvl7pPr>
      <a:lvl8pPr marL="1371174" algn="l" rtl="0" fontAlgn="base">
        <a:lnSpc>
          <a:spcPct val="90000"/>
        </a:lnSpc>
        <a:spcBef>
          <a:spcPct val="0"/>
        </a:spcBef>
        <a:spcAft>
          <a:spcPct val="0"/>
        </a:spcAft>
        <a:defRPr sz="3200" b="1">
          <a:solidFill>
            <a:schemeClr val="bg1"/>
          </a:solidFill>
          <a:latin typeface="Arial" charset="0"/>
        </a:defRPr>
      </a:lvl8pPr>
      <a:lvl9pPr marL="1828232" algn="l" rtl="0" fontAlgn="base">
        <a:lnSpc>
          <a:spcPct val="90000"/>
        </a:lnSpc>
        <a:spcBef>
          <a:spcPct val="0"/>
        </a:spcBef>
        <a:spcAft>
          <a:spcPct val="0"/>
        </a:spcAft>
        <a:defRPr sz="3200" b="1">
          <a:solidFill>
            <a:schemeClr val="bg1"/>
          </a:solidFill>
          <a:latin typeface="Arial" charset="0"/>
        </a:defRPr>
      </a:lvl9pPr>
    </p:titleStyle>
    <p:bodyStyle>
      <a:lvl1pPr marL="357188" indent="-357188" algn="l" rtl="0" eaLnBrk="0" fontAlgn="base" hangingPunct="0">
        <a:spcBef>
          <a:spcPct val="40000"/>
        </a:spcBef>
        <a:spcAft>
          <a:spcPct val="20000"/>
        </a:spcAft>
        <a:buBlip>
          <a:blip r:embed="rId6"/>
        </a:buBlip>
        <a:defRPr sz="2600">
          <a:solidFill>
            <a:schemeClr val="tx1"/>
          </a:solidFill>
          <a:latin typeface="+mn-lt"/>
          <a:ea typeface="+mn-ea"/>
          <a:cs typeface="+mn-cs"/>
        </a:defRPr>
      </a:lvl1pPr>
      <a:lvl2pPr marL="620713" indent="-260350" algn="l" rtl="0" eaLnBrk="0" fontAlgn="base" hangingPunct="0">
        <a:spcBef>
          <a:spcPct val="0"/>
        </a:spcBef>
        <a:spcAft>
          <a:spcPct val="20000"/>
        </a:spcAft>
        <a:buBlip>
          <a:blip r:embed="rId7"/>
        </a:buBlip>
        <a:defRPr sz="2400">
          <a:solidFill>
            <a:schemeClr val="tx1"/>
          </a:solidFill>
          <a:latin typeface="+mn-lt"/>
        </a:defRPr>
      </a:lvl2pPr>
      <a:lvl3pPr marL="890588" indent="-266700" algn="l" rtl="0" eaLnBrk="0" fontAlgn="base" hangingPunct="0">
        <a:spcBef>
          <a:spcPct val="0"/>
        </a:spcBef>
        <a:spcAft>
          <a:spcPct val="30000"/>
        </a:spcAft>
        <a:buBlip>
          <a:blip r:embed="rId7"/>
        </a:buBlip>
        <a:defRPr sz="2200">
          <a:solidFill>
            <a:schemeClr val="tx1"/>
          </a:solidFill>
          <a:latin typeface="+mn-lt"/>
        </a:defRPr>
      </a:lvl3pPr>
      <a:lvl4pPr marL="1663700" indent="-227013" algn="l" rtl="0" eaLnBrk="0" fontAlgn="base" hangingPunct="0">
        <a:spcBef>
          <a:spcPct val="20000"/>
        </a:spcBef>
        <a:spcAft>
          <a:spcPct val="0"/>
        </a:spcAft>
        <a:buChar char="–"/>
        <a:defRPr sz="2000">
          <a:solidFill>
            <a:schemeClr val="tx1"/>
          </a:solidFill>
          <a:latin typeface="+mn-lt"/>
        </a:defRPr>
      </a:lvl4pPr>
      <a:lvl5pPr marL="2071688" indent="-227013" algn="l" rtl="0" eaLnBrk="0" fontAlgn="base" hangingPunct="0">
        <a:spcBef>
          <a:spcPct val="20000"/>
        </a:spcBef>
        <a:spcAft>
          <a:spcPct val="0"/>
        </a:spcAft>
        <a:buChar char="»"/>
        <a:defRPr sz="2000">
          <a:solidFill>
            <a:schemeClr val="tx1"/>
          </a:solidFill>
          <a:latin typeface="+mn-lt"/>
        </a:defRPr>
      </a:lvl5pPr>
      <a:lvl6pPr marL="2529689" indent="-228529" algn="l" rtl="0" fontAlgn="base">
        <a:spcBef>
          <a:spcPct val="20000"/>
        </a:spcBef>
        <a:spcAft>
          <a:spcPct val="0"/>
        </a:spcAft>
        <a:buChar char="»"/>
        <a:defRPr sz="2000">
          <a:solidFill>
            <a:schemeClr val="tx1"/>
          </a:solidFill>
          <a:latin typeface="+mn-lt"/>
        </a:defRPr>
      </a:lvl6pPr>
      <a:lvl7pPr marL="2986747" indent="-228529" algn="l" rtl="0" fontAlgn="base">
        <a:spcBef>
          <a:spcPct val="20000"/>
        </a:spcBef>
        <a:spcAft>
          <a:spcPct val="0"/>
        </a:spcAft>
        <a:buChar char="»"/>
        <a:defRPr sz="2000">
          <a:solidFill>
            <a:schemeClr val="tx1"/>
          </a:solidFill>
          <a:latin typeface="+mn-lt"/>
        </a:defRPr>
      </a:lvl7pPr>
      <a:lvl8pPr marL="3443805" indent="-228529" algn="l" rtl="0" fontAlgn="base">
        <a:spcBef>
          <a:spcPct val="20000"/>
        </a:spcBef>
        <a:spcAft>
          <a:spcPct val="0"/>
        </a:spcAft>
        <a:buChar char="»"/>
        <a:defRPr sz="2000">
          <a:solidFill>
            <a:schemeClr val="tx1"/>
          </a:solidFill>
          <a:latin typeface="+mn-lt"/>
        </a:defRPr>
      </a:lvl8pPr>
      <a:lvl9pPr marL="3900867" indent="-22852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115" rtl="0" eaLnBrk="1" latinLnBrk="0" hangingPunct="1">
        <a:defRPr sz="1800" kern="1200">
          <a:solidFill>
            <a:schemeClr val="tx1"/>
          </a:solidFill>
          <a:latin typeface="+mn-lt"/>
          <a:ea typeface="+mn-ea"/>
          <a:cs typeface="+mn-cs"/>
        </a:defRPr>
      </a:lvl1pPr>
      <a:lvl2pPr marL="457058" algn="l" defTabSz="914115" rtl="0" eaLnBrk="1" latinLnBrk="0" hangingPunct="1">
        <a:defRPr sz="1800" kern="1200">
          <a:solidFill>
            <a:schemeClr val="tx1"/>
          </a:solidFill>
          <a:latin typeface="+mn-lt"/>
          <a:ea typeface="+mn-ea"/>
          <a:cs typeface="+mn-cs"/>
        </a:defRPr>
      </a:lvl2pPr>
      <a:lvl3pPr marL="914115" algn="l" defTabSz="914115" rtl="0" eaLnBrk="1" latinLnBrk="0" hangingPunct="1">
        <a:defRPr sz="1800" kern="1200">
          <a:solidFill>
            <a:schemeClr val="tx1"/>
          </a:solidFill>
          <a:latin typeface="+mn-lt"/>
          <a:ea typeface="+mn-ea"/>
          <a:cs typeface="+mn-cs"/>
        </a:defRPr>
      </a:lvl3pPr>
      <a:lvl4pPr marL="1371174" algn="l" defTabSz="914115" rtl="0" eaLnBrk="1" latinLnBrk="0" hangingPunct="1">
        <a:defRPr sz="1800" kern="1200">
          <a:solidFill>
            <a:schemeClr val="tx1"/>
          </a:solidFill>
          <a:latin typeface="+mn-lt"/>
          <a:ea typeface="+mn-ea"/>
          <a:cs typeface="+mn-cs"/>
        </a:defRPr>
      </a:lvl4pPr>
      <a:lvl5pPr marL="1828232" algn="l" defTabSz="914115" rtl="0" eaLnBrk="1" latinLnBrk="0" hangingPunct="1">
        <a:defRPr sz="1800" kern="1200">
          <a:solidFill>
            <a:schemeClr val="tx1"/>
          </a:solidFill>
          <a:latin typeface="+mn-lt"/>
          <a:ea typeface="+mn-ea"/>
          <a:cs typeface="+mn-cs"/>
        </a:defRPr>
      </a:lvl5pPr>
      <a:lvl6pPr marL="2285290" algn="l" defTabSz="914115" rtl="0" eaLnBrk="1" latinLnBrk="0" hangingPunct="1">
        <a:defRPr sz="1800" kern="1200">
          <a:solidFill>
            <a:schemeClr val="tx1"/>
          </a:solidFill>
          <a:latin typeface="+mn-lt"/>
          <a:ea typeface="+mn-ea"/>
          <a:cs typeface="+mn-cs"/>
        </a:defRPr>
      </a:lvl6pPr>
      <a:lvl7pPr marL="2742349" algn="l" defTabSz="914115" rtl="0" eaLnBrk="1" latinLnBrk="0" hangingPunct="1">
        <a:defRPr sz="1800" kern="1200">
          <a:solidFill>
            <a:schemeClr val="tx1"/>
          </a:solidFill>
          <a:latin typeface="+mn-lt"/>
          <a:ea typeface="+mn-ea"/>
          <a:cs typeface="+mn-cs"/>
        </a:defRPr>
      </a:lvl7pPr>
      <a:lvl8pPr marL="3199405" algn="l" defTabSz="914115" rtl="0" eaLnBrk="1" latinLnBrk="0" hangingPunct="1">
        <a:defRPr sz="1800" kern="1200">
          <a:solidFill>
            <a:schemeClr val="tx1"/>
          </a:solidFill>
          <a:latin typeface="+mn-lt"/>
          <a:ea typeface="+mn-ea"/>
          <a:cs typeface="+mn-cs"/>
        </a:defRPr>
      </a:lvl8pPr>
      <a:lvl9pPr marL="3656464" algn="l" defTabSz="91411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sldNum" sz="quarter" idx="4"/>
          </p:nvPr>
        </p:nvSpPr>
        <p:spPr bwMode="auto">
          <a:xfrm>
            <a:off x="8259763" y="6448425"/>
            <a:ext cx="627062"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b="1">
                <a:solidFill>
                  <a:schemeClr val="hlink"/>
                </a:solidFill>
              </a:defRPr>
            </a:lvl1pPr>
          </a:lstStyle>
          <a:p>
            <a:pPr>
              <a:defRPr/>
            </a:pPr>
            <a:fld id="{7CEF07AC-215E-460F-818B-E0B86C609E15}" type="slidenum">
              <a:rPr lang="ru-RU"/>
              <a:pPr>
                <a:defRPr/>
              </a:pPr>
              <a:t>‹#›</a:t>
            </a:fld>
            <a:endParaRPr lang="ru-RU" dirty="0"/>
          </a:p>
        </p:txBody>
      </p:sp>
      <p:sp>
        <p:nvSpPr>
          <p:cNvPr id="44035" name="Rectangle 3"/>
          <p:cNvSpPr>
            <a:spLocks noGrp="1" noChangeArrowheads="1"/>
          </p:cNvSpPr>
          <p:nvPr>
            <p:ph type="body" idx="1"/>
          </p:nvPr>
        </p:nvSpPr>
        <p:spPr bwMode="auto">
          <a:xfrm>
            <a:off x="468313" y="1125538"/>
            <a:ext cx="8424862" cy="5148262"/>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ru-RU" smtClean="0"/>
              <a:t>Образец текста</a:t>
            </a:r>
          </a:p>
          <a:p>
            <a:pPr lvl="1"/>
            <a:r>
              <a:rPr lang="ru-RU" smtClean="0"/>
              <a:t>Второй уровень</a:t>
            </a:r>
          </a:p>
        </p:txBody>
      </p:sp>
      <p:sp>
        <p:nvSpPr>
          <p:cNvPr id="44036" name="Rectangle 4"/>
          <p:cNvSpPr>
            <a:spLocks noGrp="1" noChangeArrowheads="1"/>
          </p:cNvSpPr>
          <p:nvPr>
            <p:ph type="title"/>
          </p:nvPr>
        </p:nvSpPr>
        <p:spPr bwMode="auto">
          <a:xfrm>
            <a:off x="468313" y="0"/>
            <a:ext cx="7632700" cy="962025"/>
          </a:xfrm>
          <a:prstGeom prst="rect">
            <a:avLst/>
          </a:prstGeom>
          <a:noFill/>
          <a:ln w="9525" algn="ctr">
            <a:noFill/>
            <a:miter lim="800000"/>
            <a:headEnd/>
            <a:tailEnd/>
          </a:ln>
        </p:spPr>
        <p:txBody>
          <a:bodyPr vert="horz" wrap="square" lIns="0" tIns="0" rIns="0" bIns="0" numCol="1" anchor="ctr" anchorCtr="0" compatLnSpc="1">
            <a:prstTxWarp prst="textNoShape">
              <a:avLst/>
            </a:prstTxWarp>
          </a:bodyPr>
          <a:lstStyle/>
          <a:p>
            <a:pPr lvl="0"/>
            <a:r>
              <a:rPr lang="ru-RU" smtClean="0"/>
              <a:t>Образец заголовка</a:t>
            </a:r>
          </a:p>
        </p:txBody>
      </p:sp>
      <p:pic>
        <p:nvPicPr>
          <p:cNvPr id="44037" name="navigation8" descr="ujkm,"/>
          <p:cNvPicPr>
            <a:picLocks noChangeAspect="1" noChangeArrowheads="1"/>
          </p:cNvPicPr>
          <p:nvPr userDrawn="1"/>
        </p:nvPicPr>
        <p:blipFill>
          <a:blip r:embed="rId14" cstate="print"/>
          <a:srcRect/>
          <a:stretch>
            <a:fillRect/>
          </a:stretch>
        </p:blipFill>
        <p:spPr bwMode="auto">
          <a:xfrm>
            <a:off x="8005763" y="106363"/>
            <a:ext cx="887412" cy="7858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087" r:id="rId1"/>
    <p:sldLayoutId id="2147485071" r:id="rId2"/>
    <p:sldLayoutId id="2147485070" r:id="rId3"/>
    <p:sldLayoutId id="2147485069" r:id="rId4"/>
    <p:sldLayoutId id="2147485068" r:id="rId5"/>
    <p:sldLayoutId id="2147485067" r:id="rId6"/>
    <p:sldLayoutId id="2147485066" r:id="rId7"/>
    <p:sldLayoutId id="2147485065" r:id="rId8"/>
    <p:sldLayoutId id="2147485064" r:id="rId9"/>
    <p:sldLayoutId id="2147485063" r:id="rId10"/>
    <p:sldLayoutId id="2147485062"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hlink"/>
          </a:solidFill>
          <a:latin typeface="+mj-lt"/>
          <a:ea typeface="+mj-ea"/>
          <a:cs typeface="+mj-cs"/>
        </a:defRPr>
      </a:lvl1pPr>
      <a:lvl2pPr algn="l" rtl="0" eaLnBrk="0" fontAlgn="base" hangingPunct="0">
        <a:spcBef>
          <a:spcPct val="0"/>
        </a:spcBef>
        <a:spcAft>
          <a:spcPct val="0"/>
        </a:spcAft>
        <a:defRPr sz="2400" b="1">
          <a:solidFill>
            <a:schemeClr val="hlink"/>
          </a:solidFill>
          <a:latin typeface="Arial" charset="0"/>
          <a:cs typeface="Arial" charset="0"/>
        </a:defRPr>
      </a:lvl2pPr>
      <a:lvl3pPr algn="l" rtl="0" eaLnBrk="0" fontAlgn="base" hangingPunct="0">
        <a:spcBef>
          <a:spcPct val="0"/>
        </a:spcBef>
        <a:spcAft>
          <a:spcPct val="0"/>
        </a:spcAft>
        <a:defRPr sz="2400" b="1">
          <a:solidFill>
            <a:schemeClr val="hlink"/>
          </a:solidFill>
          <a:latin typeface="Arial" charset="0"/>
          <a:cs typeface="Arial" charset="0"/>
        </a:defRPr>
      </a:lvl3pPr>
      <a:lvl4pPr algn="l" rtl="0" eaLnBrk="0" fontAlgn="base" hangingPunct="0">
        <a:spcBef>
          <a:spcPct val="0"/>
        </a:spcBef>
        <a:spcAft>
          <a:spcPct val="0"/>
        </a:spcAft>
        <a:defRPr sz="2400" b="1">
          <a:solidFill>
            <a:schemeClr val="hlink"/>
          </a:solidFill>
          <a:latin typeface="Arial" charset="0"/>
          <a:cs typeface="Arial" charset="0"/>
        </a:defRPr>
      </a:lvl4pPr>
      <a:lvl5pPr algn="l" rtl="0" eaLnBrk="0" fontAlgn="base" hangingPunct="0">
        <a:spcBef>
          <a:spcPct val="0"/>
        </a:spcBef>
        <a:spcAft>
          <a:spcPct val="0"/>
        </a:spcAft>
        <a:defRPr sz="2400" b="1">
          <a:solidFill>
            <a:schemeClr val="hlink"/>
          </a:solidFill>
          <a:latin typeface="Arial" charset="0"/>
          <a:cs typeface="Arial" charset="0"/>
        </a:defRPr>
      </a:lvl5pPr>
      <a:lvl6pPr marL="457183" algn="l" rtl="0" fontAlgn="base">
        <a:spcBef>
          <a:spcPct val="0"/>
        </a:spcBef>
        <a:spcAft>
          <a:spcPct val="0"/>
        </a:spcAft>
        <a:defRPr sz="2000" b="1">
          <a:solidFill>
            <a:schemeClr val="hlink"/>
          </a:solidFill>
          <a:latin typeface="Arial" charset="0"/>
          <a:cs typeface="Arial" charset="0"/>
        </a:defRPr>
      </a:lvl6pPr>
      <a:lvl7pPr marL="914364" algn="l" rtl="0" fontAlgn="base">
        <a:spcBef>
          <a:spcPct val="0"/>
        </a:spcBef>
        <a:spcAft>
          <a:spcPct val="0"/>
        </a:spcAft>
        <a:defRPr sz="2000" b="1">
          <a:solidFill>
            <a:schemeClr val="hlink"/>
          </a:solidFill>
          <a:latin typeface="Arial" charset="0"/>
          <a:cs typeface="Arial" charset="0"/>
        </a:defRPr>
      </a:lvl7pPr>
      <a:lvl8pPr marL="1371547" algn="l" rtl="0" fontAlgn="base">
        <a:spcBef>
          <a:spcPct val="0"/>
        </a:spcBef>
        <a:spcAft>
          <a:spcPct val="0"/>
        </a:spcAft>
        <a:defRPr sz="2000" b="1">
          <a:solidFill>
            <a:schemeClr val="hlink"/>
          </a:solidFill>
          <a:latin typeface="Arial" charset="0"/>
          <a:cs typeface="Arial" charset="0"/>
        </a:defRPr>
      </a:lvl8pPr>
      <a:lvl9pPr marL="1828729" algn="l" rtl="0" fontAlgn="base">
        <a:spcBef>
          <a:spcPct val="0"/>
        </a:spcBef>
        <a:spcAft>
          <a:spcPct val="0"/>
        </a:spcAft>
        <a:defRPr sz="2000" b="1">
          <a:solidFill>
            <a:schemeClr val="hlink"/>
          </a:solidFill>
          <a:latin typeface="Arial" charset="0"/>
          <a:cs typeface="Arial" charset="0"/>
        </a:defRPr>
      </a:lvl9pPr>
    </p:titleStyle>
    <p:bodyStyle>
      <a:lvl1pPr marL="179388" indent="-179388" algn="l" rtl="0" eaLnBrk="0" fontAlgn="base" hangingPunct="0">
        <a:lnSpc>
          <a:spcPct val="110000"/>
        </a:lnSpc>
        <a:spcBef>
          <a:spcPct val="40000"/>
        </a:spcBef>
        <a:spcAft>
          <a:spcPct val="20000"/>
        </a:spcAft>
        <a:buBlip>
          <a:blip r:embed="rId15"/>
        </a:buBlip>
        <a:defRPr>
          <a:solidFill>
            <a:schemeClr val="tx1"/>
          </a:solidFill>
          <a:latin typeface="+mn-lt"/>
          <a:ea typeface="+mn-ea"/>
          <a:cs typeface="+mn-cs"/>
        </a:defRPr>
      </a:lvl1pPr>
      <a:lvl2pPr marL="358775" indent="-176213" algn="l" rtl="0" eaLnBrk="0" fontAlgn="base" hangingPunct="0">
        <a:lnSpc>
          <a:spcPct val="110000"/>
        </a:lnSpc>
        <a:spcBef>
          <a:spcPct val="0"/>
        </a:spcBef>
        <a:spcAft>
          <a:spcPct val="20000"/>
        </a:spcAft>
        <a:buBlip>
          <a:blip r:embed="rId16"/>
        </a:buBlip>
        <a:defRPr sz="1400">
          <a:solidFill>
            <a:schemeClr val="tx1"/>
          </a:solidFill>
          <a:latin typeface="+mn-lt"/>
          <a:cs typeface="+mn-cs"/>
        </a:defRPr>
      </a:lvl2pPr>
      <a:lvl3pPr marL="1158875" indent="-265113" algn="l" rtl="0" eaLnBrk="0" fontAlgn="base" hangingPunct="0">
        <a:spcBef>
          <a:spcPct val="0"/>
        </a:spcBef>
        <a:spcAft>
          <a:spcPct val="30000"/>
        </a:spcAft>
        <a:buBlip>
          <a:blip r:embed="rId16"/>
        </a:buBlip>
        <a:defRPr sz="2200">
          <a:solidFill>
            <a:schemeClr val="tx1"/>
          </a:solidFill>
          <a:latin typeface="+mn-lt"/>
          <a:cs typeface="+mn-cs"/>
        </a:defRPr>
      </a:lvl3pPr>
      <a:lvl4pPr marL="1663700" indent="-227013" algn="l" rtl="0" eaLnBrk="0" fontAlgn="base" hangingPunct="0">
        <a:spcBef>
          <a:spcPct val="20000"/>
        </a:spcBef>
        <a:spcAft>
          <a:spcPct val="0"/>
        </a:spcAft>
        <a:buChar char="–"/>
        <a:defRPr sz="2000">
          <a:solidFill>
            <a:schemeClr val="tx1"/>
          </a:solidFill>
          <a:latin typeface="+mn-lt"/>
          <a:cs typeface="+mn-cs"/>
        </a:defRPr>
      </a:lvl4pPr>
      <a:lvl5pPr marL="2071688" indent="-227013" algn="l" rtl="0" eaLnBrk="0" fontAlgn="base" hangingPunct="0">
        <a:spcBef>
          <a:spcPct val="20000"/>
        </a:spcBef>
        <a:spcAft>
          <a:spcPct val="0"/>
        </a:spcAft>
        <a:buChar char="»"/>
        <a:defRPr sz="2000">
          <a:solidFill>
            <a:schemeClr val="tx1"/>
          </a:solidFill>
          <a:latin typeface="+mn-lt"/>
          <a:cs typeface="+mn-cs"/>
        </a:defRPr>
      </a:lvl5pPr>
      <a:lvl6pPr marL="2530377" indent="-228591" algn="l" rtl="0" fontAlgn="base">
        <a:spcBef>
          <a:spcPct val="20000"/>
        </a:spcBef>
        <a:spcAft>
          <a:spcPct val="0"/>
        </a:spcAft>
        <a:buChar char="»"/>
        <a:defRPr sz="2000">
          <a:solidFill>
            <a:schemeClr val="tx1"/>
          </a:solidFill>
          <a:latin typeface="+mn-lt"/>
          <a:cs typeface="+mn-cs"/>
        </a:defRPr>
      </a:lvl6pPr>
      <a:lvl7pPr marL="2987559" indent="-228591" algn="l" rtl="0" fontAlgn="base">
        <a:spcBef>
          <a:spcPct val="20000"/>
        </a:spcBef>
        <a:spcAft>
          <a:spcPct val="0"/>
        </a:spcAft>
        <a:buChar char="»"/>
        <a:defRPr sz="2000">
          <a:solidFill>
            <a:schemeClr val="tx1"/>
          </a:solidFill>
          <a:latin typeface="+mn-lt"/>
          <a:cs typeface="+mn-cs"/>
        </a:defRPr>
      </a:lvl7pPr>
      <a:lvl8pPr marL="3444741" indent="-228591" algn="l" rtl="0" fontAlgn="base">
        <a:spcBef>
          <a:spcPct val="20000"/>
        </a:spcBef>
        <a:spcAft>
          <a:spcPct val="0"/>
        </a:spcAft>
        <a:buChar char="»"/>
        <a:defRPr sz="2000">
          <a:solidFill>
            <a:schemeClr val="tx1"/>
          </a:solidFill>
          <a:latin typeface="+mn-lt"/>
          <a:cs typeface="+mn-cs"/>
        </a:defRPr>
      </a:lvl8pPr>
      <a:lvl9pPr marL="3901924" indent="-228591"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364" rtl="0" eaLnBrk="1" latinLnBrk="0" hangingPunct="1">
        <a:defRPr sz="1800" kern="1200">
          <a:solidFill>
            <a:schemeClr val="tx1"/>
          </a:solidFill>
          <a:latin typeface="+mn-lt"/>
          <a:ea typeface="+mn-ea"/>
          <a:cs typeface="+mn-cs"/>
        </a:defRPr>
      </a:lvl1pPr>
      <a:lvl2pPr marL="457183" algn="l" defTabSz="914364" rtl="0" eaLnBrk="1" latinLnBrk="0" hangingPunct="1">
        <a:defRPr sz="1800" kern="1200">
          <a:solidFill>
            <a:schemeClr val="tx1"/>
          </a:solidFill>
          <a:latin typeface="+mn-lt"/>
          <a:ea typeface="+mn-ea"/>
          <a:cs typeface="+mn-cs"/>
        </a:defRPr>
      </a:lvl2pPr>
      <a:lvl3pPr marL="914364" algn="l" defTabSz="914364" rtl="0" eaLnBrk="1" latinLnBrk="0" hangingPunct="1">
        <a:defRPr sz="1800" kern="1200">
          <a:solidFill>
            <a:schemeClr val="tx1"/>
          </a:solidFill>
          <a:latin typeface="+mn-lt"/>
          <a:ea typeface="+mn-ea"/>
          <a:cs typeface="+mn-cs"/>
        </a:defRPr>
      </a:lvl3pPr>
      <a:lvl4pPr marL="1371547" algn="l" defTabSz="914364" rtl="0" eaLnBrk="1" latinLnBrk="0" hangingPunct="1">
        <a:defRPr sz="1800" kern="1200">
          <a:solidFill>
            <a:schemeClr val="tx1"/>
          </a:solidFill>
          <a:latin typeface="+mn-lt"/>
          <a:ea typeface="+mn-ea"/>
          <a:cs typeface="+mn-cs"/>
        </a:defRPr>
      </a:lvl4pPr>
      <a:lvl5pPr marL="1828729" algn="l" defTabSz="914364" rtl="0" eaLnBrk="1" latinLnBrk="0" hangingPunct="1">
        <a:defRPr sz="1800" kern="1200">
          <a:solidFill>
            <a:schemeClr val="tx1"/>
          </a:solidFill>
          <a:latin typeface="+mn-lt"/>
          <a:ea typeface="+mn-ea"/>
          <a:cs typeface="+mn-cs"/>
        </a:defRPr>
      </a:lvl5pPr>
      <a:lvl6pPr marL="2285912" algn="l" defTabSz="914364" rtl="0" eaLnBrk="1" latinLnBrk="0" hangingPunct="1">
        <a:defRPr sz="1800" kern="1200">
          <a:solidFill>
            <a:schemeClr val="tx1"/>
          </a:solidFill>
          <a:latin typeface="+mn-lt"/>
          <a:ea typeface="+mn-ea"/>
          <a:cs typeface="+mn-cs"/>
        </a:defRPr>
      </a:lvl6pPr>
      <a:lvl7pPr marL="2743093" algn="l" defTabSz="914364" rtl="0" eaLnBrk="1" latinLnBrk="0" hangingPunct="1">
        <a:defRPr sz="1800" kern="1200">
          <a:solidFill>
            <a:schemeClr val="tx1"/>
          </a:solidFill>
          <a:latin typeface="+mn-lt"/>
          <a:ea typeface="+mn-ea"/>
          <a:cs typeface="+mn-cs"/>
        </a:defRPr>
      </a:lvl7pPr>
      <a:lvl8pPr marL="3200276" algn="l" defTabSz="914364" rtl="0" eaLnBrk="1" latinLnBrk="0" hangingPunct="1">
        <a:defRPr sz="1800" kern="1200">
          <a:solidFill>
            <a:schemeClr val="tx1"/>
          </a:solidFill>
          <a:latin typeface="+mn-lt"/>
          <a:ea typeface="+mn-ea"/>
          <a:cs typeface="+mn-cs"/>
        </a:defRPr>
      </a:lvl8pPr>
      <a:lvl9pPr marL="3657458" algn="l" defTabSz="914364"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sldNum" sz="quarter" idx="4"/>
          </p:nvPr>
        </p:nvSpPr>
        <p:spPr bwMode="auto">
          <a:xfrm>
            <a:off x="8259763" y="6448425"/>
            <a:ext cx="627062"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b="1">
                <a:solidFill>
                  <a:schemeClr val="hlink"/>
                </a:solidFill>
              </a:defRPr>
            </a:lvl1pPr>
          </a:lstStyle>
          <a:p>
            <a:pPr>
              <a:defRPr/>
            </a:pPr>
            <a:fld id="{5E2AB0DA-4623-4B1C-A6D4-2C724E937B61}" type="slidenum">
              <a:rPr lang="ru-RU"/>
              <a:pPr>
                <a:defRPr/>
              </a:pPr>
              <a:t>‹#›</a:t>
            </a:fld>
            <a:endParaRPr lang="ru-RU" dirty="0"/>
          </a:p>
        </p:txBody>
      </p:sp>
      <p:sp>
        <p:nvSpPr>
          <p:cNvPr id="56323" name="Rectangle 3"/>
          <p:cNvSpPr>
            <a:spLocks noGrp="1" noChangeArrowheads="1"/>
          </p:cNvSpPr>
          <p:nvPr>
            <p:ph type="body" idx="1"/>
          </p:nvPr>
        </p:nvSpPr>
        <p:spPr bwMode="auto">
          <a:xfrm>
            <a:off x="468313" y="1125538"/>
            <a:ext cx="8424862" cy="5148262"/>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ru-RU" smtClean="0"/>
              <a:t>Образец текста</a:t>
            </a:r>
          </a:p>
          <a:p>
            <a:pPr lvl="1"/>
            <a:r>
              <a:rPr lang="ru-RU" smtClean="0"/>
              <a:t>Второй уровень</a:t>
            </a:r>
          </a:p>
        </p:txBody>
      </p:sp>
      <p:sp>
        <p:nvSpPr>
          <p:cNvPr id="56324" name="Rectangle 4"/>
          <p:cNvSpPr>
            <a:spLocks noGrp="1" noChangeArrowheads="1"/>
          </p:cNvSpPr>
          <p:nvPr>
            <p:ph type="title"/>
          </p:nvPr>
        </p:nvSpPr>
        <p:spPr bwMode="auto">
          <a:xfrm>
            <a:off x="468313" y="0"/>
            <a:ext cx="7632700" cy="962025"/>
          </a:xfrm>
          <a:prstGeom prst="rect">
            <a:avLst/>
          </a:prstGeom>
          <a:noFill/>
          <a:ln w="9525" algn="ctr">
            <a:noFill/>
            <a:miter lim="800000"/>
            <a:headEnd/>
            <a:tailEnd/>
          </a:ln>
        </p:spPr>
        <p:txBody>
          <a:bodyPr vert="horz" wrap="square" lIns="0" tIns="0" rIns="0" bIns="0" numCol="1" anchor="ctr" anchorCtr="0" compatLnSpc="1">
            <a:prstTxWarp prst="textNoShape">
              <a:avLst/>
            </a:prstTxWarp>
          </a:bodyPr>
          <a:lstStyle/>
          <a:p>
            <a:pPr lvl="0"/>
            <a:r>
              <a:rPr lang="ru-RU" smtClean="0"/>
              <a:t>Образец заголовка</a:t>
            </a:r>
          </a:p>
        </p:txBody>
      </p:sp>
      <p:pic>
        <p:nvPicPr>
          <p:cNvPr id="56325" name="navigation8" descr="ujkm,"/>
          <p:cNvPicPr>
            <a:picLocks noChangeAspect="1" noChangeArrowheads="1"/>
          </p:cNvPicPr>
          <p:nvPr userDrawn="1"/>
        </p:nvPicPr>
        <p:blipFill>
          <a:blip r:embed="rId14" cstate="print"/>
          <a:srcRect/>
          <a:stretch>
            <a:fillRect/>
          </a:stretch>
        </p:blipFill>
        <p:spPr bwMode="auto">
          <a:xfrm>
            <a:off x="8005763" y="106363"/>
            <a:ext cx="887412" cy="7858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088" r:id="rId1"/>
    <p:sldLayoutId id="2147485081" r:id="rId2"/>
    <p:sldLayoutId id="2147485080" r:id="rId3"/>
    <p:sldLayoutId id="2147485079" r:id="rId4"/>
    <p:sldLayoutId id="2147485078" r:id="rId5"/>
    <p:sldLayoutId id="2147485077" r:id="rId6"/>
    <p:sldLayoutId id="2147485076" r:id="rId7"/>
    <p:sldLayoutId id="2147485075" r:id="rId8"/>
    <p:sldLayoutId id="2147485074" r:id="rId9"/>
    <p:sldLayoutId id="2147485073" r:id="rId10"/>
    <p:sldLayoutId id="2147485072"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hlink"/>
          </a:solidFill>
          <a:latin typeface="+mj-lt"/>
          <a:ea typeface="+mj-ea"/>
          <a:cs typeface="+mj-cs"/>
        </a:defRPr>
      </a:lvl1pPr>
      <a:lvl2pPr algn="l" rtl="0" eaLnBrk="0" fontAlgn="base" hangingPunct="0">
        <a:spcBef>
          <a:spcPct val="0"/>
        </a:spcBef>
        <a:spcAft>
          <a:spcPct val="0"/>
        </a:spcAft>
        <a:defRPr sz="2400" b="1">
          <a:solidFill>
            <a:schemeClr val="hlink"/>
          </a:solidFill>
          <a:latin typeface="Arial" charset="0"/>
          <a:cs typeface="Arial" charset="0"/>
        </a:defRPr>
      </a:lvl2pPr>
      <a:lvl3pPr algn="l" rtl="0" eaLnBrk="0" fontAlgn="base" hangingPunct="0">
        <a:spcBef>
          <a:spcPct val="0"/>
        </a:spcBef>
        <a:spcAft>
          <a:spcPct val="0"/>
        </a:spcAft>
        <a:defRPr sz="2400" b="1">
          <a:solidFill>
            <a:schemeClr val="hlink"/>
          </a:solidFill>
          <a:latin typeface="Arial" charset="0"/>
          <a:cs typeface="Arial" charset="0"/>
        </a:defRPr>
      </a:lvl3pPr>
      <a:lvl4pPr algn="l" rtl="0" eaLnBrk="0" fontAlgn="base" hangingPunct="0">
        <a:spcBef>
          <a:spcPct val="0"/>
        </a:spcBef>
        <a:spcAft>
          <a:spcPct val="0"/>
        </a:spcAft>
        <a:defRPr sz="2400" b="1">
          <a:solidFill>
            <a:schemeClr val="hlink"/>
          </a:solidFill>
          <a:latin typeface="Arial" charset="0"/>
          <a:cs typeface="Arial" charset="0"/>
        </a:defRPr>
      </a:lvl4pPr>
      <a:lvl5pPr algn="l" rtl="0" eaLnBrk="0" fontAlgn="base" hangingPunct="0">
        <a:spcBef>
          <a:spcPct val="0"/>
        </a:spcBef>
        <a:spcAft>
          <a:spcPct val="0"/>
        </a:spcAft>
        <a:defRPr sz="2400" b="1">
          <a:solidFill>
            <a:schemeClr val="hlink"/>
          </a:solidFill>
          <a:latin typeface="Arial" charset="0"/>
          <a:cs typeface="Arial" charset="0"/>
        </a:defRPr>
      </a:lvl5pPr>
      <a:lvl6pPr marL="457183" algn="l" rtl="0" fontAlgn="base">
        <a:spcBef>
          <a:spcPct val="0"/>
        </a:spcBef>
        <a:spcAft>
          <a:spcPct val="0"/>
        </a:spcAft>
        <a:defRPr sz="2000" b="1">
          <a:solidFill>
            <a:schemeClr val="hlink"/>
          </a:solidFill>
          <a:latin typeface="Arial" charset="0"/>
          <a:cs typeface="Arial" charset="0"/>
        </a:defRPr>
      </a:lvl6pPr>
      <a:lvl7pPr marL="914364" algn="l" rtl="0" fontAlgn="base">
        <a:spcBef>
          <a:spcPct val="0"/>
        </a:spcBef>
        <a:spcAft>
          <a:spcPct val="0"/>
        </a:spcAft>
        <a:defRPr sz="2000" b="1">
          <a:solidFill>
            <a:schemeClr val="hlink"/>
          </a:solidFill>
          <a:latin typeface="Arial" charset="0"/>
          <a:cs typeface="Arial" charset="0"/>
        </a:defRPr>
      </a:lvl7pPr>
      <a:lvl8pPr marL="1371547" algn="l" rtl="0" fontAlgn="base">
        <a:spcBef>
          <a:spcPct val="0"/>
        </a:spcBef>
        <a:spcAft>
          <a:spcPct val="0"/>
        </a:spcAft>
        <a:defRPr sz="2000" b="1">
          <a:solidFill>
            <a:schemeClr val="hlink"/>
          </a:solidFill>
          <a:latin typeface="Arial" charset="0"/>
          <a:cs typeface="Arial" charset="0"/>
        </a:defRPr>
      </a:lvl8pPr>
      <a:lvl9pPr marL="1828729" algn="l" rtl="0" fontAlgn="base">
        <a:spcBef>
          <a:spcPct val="0"/>
        </a:spcBef>
        <a:spcAft>
          <a:spcPct val="0"/>
        </a:spcAft>
        <a:defRPr sz="2000" b="1">
          <a:solidFill>
            <a:schemeClr val="hlink"/>
          </a:solidFill>
          <a:latin typeface="Arial" charset="0"/>
          <a:cs typeface="Arial" charset="0"/>
        </a:defRPr>
      </a:lvl9pPr>
    </p:titleStyle>
    <p:bodyStyle>
      <a:lvl1pPr marL="179388" indent="-179388" algn="l" rtl="0" eaLnBrk="0" fontAlgn="base" hangingPunct="0">
        <a:lnSpc>
          <a:spcPct val="110000"/>
        </a:lnSpc>
        <a:spcBef>
          <a:spcPct val="40000"/>
        </a:spcBef>
        <a:spcAft>
          <a:spcPct val="20000"/>
        </a:spcAft>
        <a:buBlip>
          <a:blip r:embed="rId15"/>
        </a:buBlip>
        <a:defRPr>
          <a:solidFill>
            <a:schemeClr val="tx1"/>
          </a:solidFill>
          <a:latin typeface="+mn-lt"/>
          <a:ea typeface="+mn-ea"/>
          <a:cs typeface="+mn-cs"/>
        </a:defRPr>
      </a:lvl1pPr>
      <a:lvl2pPr marL="358775" indent="-176213" algn="l" rtl="0" eaLnBrk="0" fontAlgn="base" hangingPunct="0">
        <a:lnSpc>
          <a:spcPct val="110000"/>
        </a:lnSpc>
        <a:spcBef>
          <a:spcPct val="0"/>
        </a:spcBef>
        <a:spcAft>
          <a:spcPct val="20000"/>
        </a:spcAft>
        <a:buBlip>
          <a:blip r:embed="rId16"/>
        </a:buBlip>
        <a:defRPr sz="1400">
          <a:solidFill>
            <a:schemeClr val="tx1"/>
          </a:solidFill>
          <a:latin typeface="+mn-lt"/>
          <a:cs typeface="+mn-cs"/>
        </a:defRPr>
      </a:lvl2pPr>
      <a:lvl3pPr marL="1158875" indent="-265113" algn="l" rtl="0" eaLnBrk="0" fontAlgn="base" hangingPunct="0">
        <a:spcBef>
          <a:spcPct val="0"/>
        </a:spcBef>
        <a:spcAft>
          <a:spcPct val="30000"/>
        </a:spcAft>
        <a:buBlip>
          <a:blip r:embed="rId16"/>
        </a:buBlip>
        <a:defRPr sz="2200">
          <a:solidFill>
            <a:schemeClr val="tx1"/>
          </a:solidFill>
          <a:latin typeface="+mn-lt"/>
          <a:cs typeface="+mn-cs"/>
        </a:defRPr>
      </a:lvl3pPr>
      <a:lvl4pPr marL="1663700" indent="-227013" algn="l" rtl="0" eaLnBrk="0" fontAlgn="base" hangingPunct="0">
        <a:spcBef>
          <a:spcPct val="20000"/>
        </a:spcBef>
        <a:spcAft>
          <a:spcPct val="0"/>
        </a:spcAft>
        <a:buChar char="–"/>
        <a:defRPr sz="2000">
          <a:solidFill>
            <a:schemeClr val="tx1"/>
          </a:solidFill>
          <a:latin typeface="+mn-lt"/>
          <a:cs typeface="+mn-cs"/>
        </a:defRPr>
      </a:lvl4pPr>
      <a:lvl5pPr marL="2071688" indent="-227013" algn="l" rtl="0" eaLnBrk="0" fontAlgn="base" hangingPunct="0">
        <a:spcBef>
          <a:spcPct val="20000"/>
        </a:spcBef>
        <a:spcAft>
          <a:spcPct val="0"/>
        </a:spcAft>
        <a:buChar char="»"/>
        <a:defRPr sz="2000">
          <a:solidFill>
            <a:schemeClr val="tx1"/>
          </a:solidFill>
          <a:latin typeface="+mn-lt"/>
          <a:cs typeface="+mn-cs"/>
        </a:defRPr>
      </a:lvl5pPr>
      <a:lvl6pPr marL="2530377" indent="-228591" algn="l" rtl="0" fontAlgn="base">
        <a:spcBef>
          <a:spcPct val="20000"/>
        </a:spcBef>
        <a:spcAft>
          <a:spcPct val="0"/>
        </a:spcAft>
        <a:buChar char="»"/>
        <a:defRPr sz="2000">
          <a:solidFill>
            <a:schemeClr val="tx1"/>
          </a:solidFill>
          <a:latin typeface="+mn-lt"/>
          <a:cs typeface="+mn-cs"/>
        </a:defRPr>
      </a:lvl6pPr>
      <a:lvl7pPr marL="2987559" indent="-228591" algn="l" rtl="0" fontAlgn="base">
        <a:spcBef>
          <a:spcPct val="20000"/>
        </a:spcBef>
        <a:spcAft>
          <a:spcPct val="0"/>
        </a:spcAft>
        <a:buChar char="»"/>
        <a:defRPr sz="2000">
          <a:solidFill>
            <a:schemeClr val="tx1"/>
          </a:solidFill>
          <a:latin typeface="+mn-lt"/>
          <a:cs typeface="+mn-cs"/>
        </a:defRPr>
      </a:lvl7pPr>
      <a:lvl8pPr marL="3444741" indent="-228591" algn="l" rtl="0" fontAlgn="base">
        <a:spcBef>
          <a:spcPct val="20000"/>
        </a:spcBef>
        <a:spcAft>
          <a:spcPct val="0"/>
        </a:spcAft>
        <a:buChar char="»"/>
        <a:defRPr sz="2000">
          <a:solidFill>
            <a:schemeClr val="tx1"/>
          </a:solidFill>
          <a:latin typeface="+mn-lt"/>
          <a:cs typeface="+mn-cs"/>
        </a:defRPr>
      </a:lvl8pPr>
      <a:lvl9pPr marL="3901924" indent="-228591"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364" rtl="0" eaLnBrk="1" latinLnBrk="0" hangingPunct="1">
        <a:defRPr sz="1800" kern="1200">
          <a:solidFill>
            <a:schemeClr val="tx1"/>
          </a:solidFill>
          <a:latin typeface="+mn-lt"/>
          <a:ea typeface="+mn-ea"/>
          <a:cs typeface="+mn-cs"/>
        </a:defRPr>
      </a:lvl1pPr>
      <a:lvl2pPr marL="457183" algn="l" defTabSz="914364" rtl="0" eaLnBrk="1" latinLnBrk="0" hangingPunct="1">
        <a:defRPr sz="1800" kern="1200">
          <a:solidFill>
            <a:schemeClr val="tx1"/>
          </a:solidFill>
          <a:latin typeface="+mn-lt"/>
          <a:ea typeface="+mn-ea"/>
          <a:cs typeface="+mn-cs"/>
        </a:defRPr>
      </a:lvl2pPr>
      <a:lvl3pPr marL="914364" algn="l" defTabSz="914364" rtl="0" eaLnBrk="1" latinLnBrk="0" hangingPunct="1">
        <a:defRPr sz="1800" kern="1200">
          <a:solidFill>
            <a:schemeClr val="tx1"/>
          </a:solidFill>
          <a:latin typeface="+mn-lt"/>
          <a:ea typeface="+mn-ea"/>
          <a:cs typeface="+mn-cs"/>
        </a:defRPr>
      </a:lvl3pPr>
      <a:lvl4pPr marL="1371547" algn="l" defTabSz="914364" rtl="0" eaLnBrk="1" latinLnBrk="0" hangingPunct="1">
        <a:defRPr sz="1800" kern="1200">
          <a:solidFill>
            <a:schemeClr val="tx1"/>
          </a:solidFill>
          <a:latin typeface="+mn-lt"/>
          <a:ea typeface="+mn-ea"/>
          <a:cs typeface="+mn-cs"/>
        </a:defRPr>
      </a:lvl4pPr>
      <a:lvl5pPr marL="1828729" algn="l" defTabSz="914364" rtl="0" eaLnBrk="1" latinLnBrk="0" hangingPunct="1">
        <a:defRPr sz="1800" kern="1200">
          <a:solidFill>
            <a:schemeClr val="tx1"/>
          </a:solidFill>
          <a:latin typeface="+mn-lt"/>
          <a:ea typeface="+mn-ea"/>
          <a:cs typeface="+mn-cs"/>
        </a:defRPr>
      </a:lvl5pPr>
      <a:lvl6pPr marL="2285912" algn="l" defTabSz="914364" rtl="0" eaLnBrk="1" latinLnBrk="0" hangingPunct="1">
        <a:defRPr sz="1800" kern="1200">
          <a:solidFill>
            <a:schemeClr val="tx1"/>
          </a:solidFill>
          <a:latin typeface="+mn-lt"/>
          <a:ea typeface="+mn-ea"/>
          <a:cs typeface="+mn-cs"/>
        </a:defRPr>
      </a:lvl6pPr>
      <a:lvl7pPr marL="2743093" algn="l" defTabSz="914364" rtl="0" eaLnBrk="1" latinLnBrk="0" hangingPunct="1">
        <a:defRPr sz="1800" kern="1200">
          <a:solidFill>
            <a:schemeClr val="tx1"/>
          </a:solidFill>
          <a:latin typeface="+mn-lt"/>
          <a:ea typeface="+mn-ea"/>
          <a:cs typeface="+mn-cs"/>
        </a:defRPr>
      </a:lvl7pPr>
      <a:lvl8pPr marL="3200276" algn="l" defTabSz="914364" rtl="0" eaLnBrk="1" latinLnBrk="0" hangingPunct="1">
        <a:defRPr sz="1800" kern="1200">
          <a:solidFill>
            <a:schemeClr val="tx1"/>
          </a:solidFill>
          <a:latin typeface="+mn-lt"/>
          <a:ea typeface="+mn-ea"/>
          <a:cs typeface="+mn-cs"/>
        </a:defRPr>
      </a:lvl8pPr>
      <a:lvl9pPr marL="3657458" algn="l" defTabSz="914364"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1774" hidden="1"/>
          <p:cNvGraphicFramePr>
            <a:graphicFrameLocks noChangeAspect="1"/>
          </p:cNvGraphicFramePr>
          <p:nvPr>
            <p:custDataLst>
              <p:tags r:id="rId14"/>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8666" name="think-cell Slide" r:id="rId25" imgW="270" imgH="270" progId="TCLayout.ActiveDocument.1">
                  <p:embed/>
                </p:oleObj>
              </mc:Choice>
              <mc:Fallback>
                <p:oleObj name="think-cell Slide" r:id="rId25" imgW="270" imgH="270" progId="TCLayout.ActiveDocument.1">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7" name="McK 2. Slide Title"/>
          <p:cNvSpPr>
            <a:spLocks noGrp="1" noChangeArrowheads="1"/>
          </p:cNvSpPr>
          <p:nvPr>
            <p:ph type="title"/>
            <p:custDataLst>
              <p:tags r:id="rId15"/>
            </p:custDataLst>
          </p:nvPr>
        </p:nvSpPr>
        <p:spPr bwMode="auto">
          <a:xfrm>
            <a:off x="121489" y="234864"/>
            <a:ext cx="8794113" cy="58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ru-RU" smtClean="0"/>
              <a:t>Title</a:t>
            </a:r>
            <a:br>
              <a:rPr lang="ru-RU" smtClean="0"/>
            </a:br>
            <a:r>
              <a:rPr lang="ru-RU" smtClean="0"/>
              <a:t>Title</a:t>
            </a:r>
            <a:endParaRPr lang="en-US" smtClean="0"/>
          </a:p>
        </p:txBody>
      </p:sp>
      <p:sp>
        <p:nvSpPr>
          <p:cNvPr id="1032" name="McK 3. Unit of measure" hidden="1"/>
          <p:cNvSpPr txBox="1">
            <a:spLocks noChangeArrowheads="1"/>
          </p:cNvSpPr>
          <p:nvPr>
            <p:custDataLst>
              <p:tags r:id="rId16"/>
            </p:custDataLst>
          </p:nvPr>
        </p:nvSpPr>
        <p:spPr bwMode="auto">
          <a:xfrm>
            <a:off x="121489" y="989665"/>
            <a:ext cx="3730492" cy="21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400" b="0" smtClean="0">
                <a:solidFill>
                  <a:srgbClr val="808080"/>
                </a:solidFill>
                <a:ea typeface="Arial Unicode MS" pitchFamily="34" charset="-128"/>
              </a:rPr>
              <a:t>Unit of measure</a:t>
            </a:r>
          </a:p>
        </p:txBody>
      </p:sp>
      <p:grpSp>
        <p:nvGrpSpPr>
          <p:cNvPr id="1029" name="McK Slide Elements"/>
          <p:cNvGrpSpPr>
            <a:grpSpLocks/>
          </p:cNvGrpSpPr>
          <p:nvPr userDrawn="1"/>
        </p:nvGrpSpPr>
        <p:grpSpPr bwMode="auto">
          <a:xfrm>
            <a:off x="121489" y="5873195"/>
            <a:ext cx="8722840" cy="518318"/>
            <a:chOff x="75" y="3626"/>
            <a:chExt cx="5385" cy="320"/>
          </a:xfrm>
        </p:grpSpPr>
        <p:sp>
          <p:nvSpPr>
            <p:cNvPr id="1151" name="McK 4. Footnote" hidden="1"/>
            <p:cNvSpPr txBox="1">
              <a:spLocks noChangeArrowheads="1"/>
            </p:cNvSpPr>
            <p:nvPr userDrawn="1"/>
          </p:nvSpPr>
          <p:spPr bwMode="auto">
            <a:xfrm>
              <a:off x="75" y="3626"/>
              <a:ext cx="5385"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b="0" smtClean="0">
                  <a:solidFill>
                    <a:srgbClr val="000000"/>
                  </a:solidFill>
                  <a:ea typeface="Arial Unicode MS" pitchFamily="34" charset="-128"/>
                </a:rPr>
                <a:t>1 Footnote</a:t>
              </a:r>
            </a:p>
          </p:txBody>
        </p:sp>
        <p:sp>
          <p:nvSpPr>
            <p:cNvPr id="1041" name="McK 5. Source" hidden="1"/>
            <p:cNvSpPr>
              <a:spLocks noChangeArrowheads="1"/>
            </p:cNvSpPr>
            <p:nvPr userDrawn="1"/>
          </p:nvSpPr>
          <p:spPr bwMode="auto">
            <a:xfrm>
              <a:off x="75" y="3850"/>
              <a:ext cx="4323"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21975" indent="-621975" defTabSz="913526">
                <a:tabLst>
                  <a:tab pos="625214" algn="l"/>
                </a:tabLst>
              </a:pPr>
              <a:r>
                <a:rPr lang="en-US" sz="1000" b="0" smtClean="0">
                  <a:solidFill>
                    <a:srgbClr val="000000"/>
                  </a:solidFill>
                  <a:ea typeface="Arial Unicode MS" pitchFamily="34" charset="-128"/>
                </a:rPr>
                <a:t>SOURCE: Source</a:t>
              </a:r>
            </a:p>
          </p:txBody>
        </p:sp>
      </p:grpSp>
      <p:grpSp>
        <p:nvGrpSpPr>
          <p:cNvPr id="1030" name="ACET" hidden="1"/>
          <p:cNvGrpSpPr>
            <a:grpSpLocks/>
          </p:cNvGrpSpPr>
          <p:nvPr>
            <p:custDataLst>
              <p:tags r:id="rId17"/>
            </p:custDataLst>
          </p:nvPr>
        </p:nvGrpSpPr>
        <p:grpSpPr bwMode="auto">
          <a:xfrm>
            <a:off x="1482155" y="1624605"/>
            <a:ext cx="4350892" cy="518318"/>
            <a:chOff x="915" y="710"/>
            <a:chExt cx="2686" cy="320"/>
          </a:xfrm>
        </p:grpSpPr>
        <p:cxnSp>
          <p:nvCxnSpPr>
            <p:cNvPr id="1038" name="AutoShape 249" hidden="1"/>
            <p:cNvCxnSpPr>
              <a:cxnSpLocks noChangeShapeType="1"/>
              <a:stCxn id="1039" idx="4"/>
              <a:endCxn id="1039" idx="6"/>
            </p:cNvCxnSpPr>
            <p:nvPr/>
          </p:nvCxnSpPr>
          <p:spPr bwMode="auto">
            <a:xfrm>
              <a:off x="915" y="1030"/>
              <a:ext cx="2686"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39" name="AutoShape 250" hidden="1"/>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600" smtClean="0">
                  <a:solidFill>
                    <a:srgbClr val="000000"/>
                  </a:solidFill>
                  <a:ea typeface="Arial Unicode MS" pitchFamily="34" charset="-128"/>
                </a:rPr>
                <a:t>Title</a:t>
              </a:r>
            </a:p>
            <a:p>
              <a:r>
                <a:rPr lang="en-US" sz="1600" b="0" smtClean="0">
                  <a:solidFill>
                    <a:srgbClr val="808080"/>
                  </a:solidFill>
                  <a:ea typeface="Arial Unicode MS" pitchFamily="34" charset="-128"/>
                </a:rPr>
                <a:t>Unit of measure</a:t>
              </a:r>
            </a:p>
          </p:txBody>
        </p:sp>
      </p:grpSp>
      <p:sp>
        <p:nvSpPr>
          <p:cNvPr id="1304" name="Rectangle 280"/>
          <p:cNvSpPr>
            <a:spLocks noGrp="1" noChangeArrowheads="1"/>
          </p:cNvSpPr>
          <p:nvPr>
            <p:ph type="sldNum" sz="quarter" idx="4"/>
            <p:custDataLst>
              <p:tags r:id="rId18"/>
            </p:custDataLst>
          </p:nvPr>
        </p:nvSpPr>
        <p:spPr bwMode="auto">
          <a:xfrm>
            <a:off x="8716362" y="6488698"/>
            <a:ext cx="199240" cy="155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a:defRPr sz="1000" smtClean="0">
                <a:solidFill>
                  <a:srgbClr val="000000"/>
                </a:solidFill>
                <a:cs typeface="+mn-cs"/>
              </a:defRPr>
            </a:lvl1pPr>
          </a:lstStyle>
          <a:p>
            <a:pPr>
              <a:defRPr/>
            </a:pPr>
            <a:fld id="{F61235C6-67B7-4F20-A052-81BC50DB4745}" type="slidenum">
              <a:rPr lang="en-US" b="0">
                <a:ea typeface="Arial Unicode MS" pitchFamily="34" charset="-128"/>
              </a:rPr>
              <a:pPr>
                <a:defRPr/>
              </a:pPr>
              <a:t>‹#›</a:t>
            </a:fld>
            <a:r>
              <a:rPr lang="en-US" b="0">
                <a:ea typeface="Arial Unicode MS" pitchFamily="34" charset="-128"/>
              </a:rPr>
              <a:t> </a:t>
            </a:r>
          </a:p>
        </p:txBody>
      </p:sp>
      <p:sp>
        <p:nvSpPr>
          <p:cNvPr id="2" name="Working Draft" hidden="1"/>
          <p:cNvSpPr txBox="1">
            <a:spLocks noChangeArrowheads="1"/>
          </p:cNvSpPr>
          <p:nvPr>
            <p:custDataLst>
              <p:tags r:id="rId19"/>
            </p:custDataLst>
          </p:nvPr>
        </p:nvSpPr>
        <p:spPr bwMode="auto">
          <a:xfrm rot="5400000">
            <a:off x="8207907" y="2435283"/>
            <a:ext cx="1729641"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800">
                <a:solidFill>
                  <a:schemeClr val="tx1"/>
                </a:solidFill>
                <a:latin typeface="Arial" charset="0"/>
                <a:ea typeface="Arial Unicode MS" pitchFamily="34" charset="-128"/>
                <a:cs typeface="Arial Unicode MS" pitchFamily="34" charset="-128"/>
              </a:defRPr>
            </a:lvl1pPr>
            <a:lvl2pPr marL="742950" indent="-285750" eaLnBrk="0" hangingPunct="0">
              <a:defRPr sz="800">
                <a:solidFill>
                  <a:schemeClr val="tx1"/>
                </a:solidFill>
                <a:latin typeface="Arial" charset="0"/>
                <a:ea typeface="Arial Unicode MS" pitchFamily="34" charset="-128"/>
                <a:cs typeface="Arial Unicode MS" pitchFamily="34" charset="-128"/>
              </a:defRPr>
            </a:lvl2pPr>
            <a:lvl3pPr marL="1143000" indent="-228600" eaLnBrk="0" hangingPunct="0">
              <a:defRPr sz="800">
                <a:solidFill>
                  <a:schemeClr val="tx1"/>
                </a:solidFill>
                <a:latin typeface="Arial" charset="0"/>
                <a:ea typeface="Arial Unicode MS" pitchFamily="34" charset="-128"/>
                <a:cs typeface="Arial Unicode MS" pitchFamily="34" charset="-128"/>
              </a:defRPr>
            </a:lvl3pPr>
            <a:lvl4pPr marL="1600200" indent="-228600" eaLnBrk="0" hangingPunct="0">
              <a:defRPr sz="800">
                <a:solidFill>
                  <a:schemeClr val="tx1"/>
                </a:solidFill>
                <a:latin typeface="Arial" charset="0"/>
                <a:ea typeface="Arial Unicode MS" pitchFamily="34" charset="-128"/>
                <a:cs typeface="Arial Unicode MS" pitchFamily="34" charset="-128"/>
              </a:defRPr>
            </a:lvl4pPr>
            <a:lvl5pPr marL="2057400" indent="-228600" eaLnBrk="0" hangingPunct="0">
              <a:defRPr sz="8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8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8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8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800">
                <a:solidFill>
                  <a:schemeClr val="tx1"/>
                </a:solidFill>
                <a:latin typeface="Arial" charset="0"/>
                <a:ea typeface="Arial Unicode MS" pitchFamily="34" charset="-128"/>
                <a:cs typeface="Arial Unicode MS" pitchFamily="34" charset="-128"/>
              </a:defRPr>
            </a:lvl9pPr>
          </a:lstStyle>
          <a:p>
            <a:pPr eaLnBrk="1" hangingPunct="1"/>
            <a:r>
              <a:rPr lang="en-US" sz="600" b="0" smtClean="0">
                <a:solidFill>
                  <a:srgbClr val="000000"/>
                </a:solidFill>
                <a:cs typeface="Arial" charset="0"/>
              </a:rPr>
              <a:t>Working Draft - Last Modified 09.11.2011 13:30:15</a:t>
            </a:r>
            <a:endParaRPr lang="en-US" sz="1600" b="0" smtClean="0">
              <a:solidFill>
                <a:srgbClr val="000000"/>
              </a:solidFill>
              <a:cs typeface="Arial" charset="0"/>
            </a:endParaRPr>
          </a:p>
        </p:txBody>
      </p:sp>
      <p:sp>
        <p:nvSpPr>
          <p:cNvPr id="1033" name="Printed" hidden="1"/>
          <p:cNvSpPr txBox="1">
            <a:spLocks noChangeArrowheads="1"/>
          </p:cNvSpPr>
          <p:nvPr>
            <p:custDataLst>
              <p:tags r:id="rId20"/>
            </p:custDataLst>
          </p:nvPr>
        </p:nvSpPr>
        <p:spPr bwMode="auto">
          <a:xfrm rot="5400000">
            <a:off x="8579515" y="3970802"/>
            <a:ext cx="986425" cy="93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800">
                <a:solidFill>
                  <a:schemeClr val="tx1"/>
                </a:solidFill>
                <a:latin typeface="Arial" charset="0"/>
                <a:ea typeface="Arial Unicode MS" pitchFamily="34" charset="-128"/>
                <a:cs typeface="Arial Unicode MS" pitchFamily="34" charset="-128"/>
              </a:defRPr>
            </a:lvl1pPr>
            <a:lvl2pPr marL="742950" indent="-285750" eaLnBrk="0" hangingPunct="0">
              <a:defRPr sz="800">
                <a:solidFill>
                  <a:schemeClr val="tx1"/>
                </a:solidFill>
                <a:latin typeface="Arial" charset="0"/>
                <a:ea typeface="Arial Unicode MS" pitchFamily="34" charset="-128"/>
                <a:cs typeface="Arial Unicode MS" pitchFamily="34" charset="-128"/>
              </a:defRPr>
            </a:lvl2pPr>
            <a:lvl3pPr marL="1143000" indent="-228600" eaLnBrk="0" hangingPunct="0">
              <a:defRPr sz="800">
                <a:solidFill>
                  <a:schemeClr val="tx1"/>
                </a:solidFill>
                <a:latin typeface="Arial" charset="0"/>
                <a:ea typeface="Arial Unicode MS" pitchFamily="34" charset="-128"/>
                <a:cs typeface="Arial Unicode MS" pitchFamily="34" charset="-128"/>
              </a:defRPr>
            </a:lvl3pPr>
            <a:lvl4pPr marL="1600200" indent="-228600" eaLnBrk="0" hangingPunct="0">
              <a:defRPr sz="800">
                <a:solidFill>
                  <a:schemeClr val="tx1"/>
                </a:solidFill>
                <a:latin typeface="Arial" charset="0"/>
                <a:ea typeface="Arial Unicode MS" pitchFamily="34" charset="-128"/>
                <a:cs typeface="Arial Unicode MS" pitchFamily="34" charset="-128"/>
              </a:defRPr>
            </a:lvl4pPr>
            <a:lvl5pPr marL="2057400" indent="-228600" eaLnBrk="0" hangingPunct="0">
              <a:defRPr sz="8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8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8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8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800">
                <a:solidFill>
                  <a:schemeClr val="tx1"/>
                </a:solidFill>
                <a:latin typeface="Arial" charset="0"/>
                <a:ea typeface="Arial Unicode MS" pitchFamily="34" charset="-128"/>
                <a:cs typeface="Arial Unicode MS" pitchFamily="34" charset="-128"/>
              </a:defRPr>
            </a:lvl9pPr>
          </a:lstStyle>
          <a:p>
            <a:pPr eaLnBrk="1" hangingPunct="1"/>
            <a:r>
              <a:rPr lang="en-US" sz="600" b="0" smtClean="0">
                <a:solidFill>
                  <a:srgbClr val="000000"/>
                </a:solidFill>
                <a:cs typeface="Arial" charset="0"/>
              </a:rPr>
              <a:t>Printed 26/10/2011 18:21:51</a:t>
            </a:r>
            <a:endParaRPr lang="en-US" sz="1600" b="0" smtClean="0">
              <a:solidFill>
                <a:srgbClr val="000000"/>
              </a:solidFill>
              <a:cs typeface="Arial" charset="0"/>
            </a:endParaRPr>
          </a:p>
        </p:txBody>
      </p:sp>
      <p:sp>
        <p:nvSpPr>
          <p:cNvPr id="1034" name="Rectangle 286"/>
          <p:cNvSpPr>
            <a:spLocks noGrp="1" noChangeArrowheads="1"/>
          </p:cNvSpPr>
          <p:nvPr>
            <p:ph type="body" idx="1"/>
            <p:custDataLst>
              <p:tags r:id="rId21"/>
            </p:custDataLst>
          </p:nvPr>
        </p:nvSpPr>
        <p:spPr bwMode="auto">
          <a:xfrm>
            <a:off x="1482155" y="2387504"/>
            <a:ext cx="4389768" cy="1247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5" name="Line 16"/>
          <p:cNvSpPr>
            <a:spLocks noChangeShapeType="1"/>
          </p:cNvSpPr>
          <p:nvPr>
            <p:custDataLst>
              <p:tags r:id="rId22"/>
            </p:custDataLst>
          </p:nvPr>
        </p:nvSpPr>
        <p:spPr bwMode="auto">
          <a:xfrm>
            <a:off x="121489" y="902198"/>
            <a:ext cx="8794113" cy="0"/>
          </a:xfrm>
          <a:prstGeom prst="line">
            <a:avLst/>
          </a:prstGeom>
          <a:noFill/>
          <a:ln w="28575">
            <a:solidFill>
              <a:schemeClr val="accent1"/>
            </a:solidFill>
            <a:round/>
            <a:headEnd type="none" w="lg" len="lg"/>
            <a:tailEnd type="none" w="lg" len="lg"/>
          </a:ln>
          <a:extLst>
            <a:ext uri="{909E8E84-426E-40DD-AFC4-6F175D3DCCD1}">
              <a14:hiddenFill xmlns:a14="http://schemas.microsoft.com/office/drawing/2010/main">
                <a:noFill/>
              </a14:hiddenFill>
            </a:ext>
          </a:extLst>
        </p:spPr>
        <p:txBody>
          <a:bodyPr wrap="none" lIns="93296" tIns="93296" rIns="93296" bIns="93296" anchor="ctr"/>
          <a:lstStyle/>
          <a:p>
            <a:endParaRPr lang="ru-RU" sz="800" b="0" smtClean="0">
              <a:solidFill>
                <a:srgbClr val="000000"/>
              </a:solidFill>
              <a:ea typeface="Arial Unicode MS" pitchFamily="34" charset="-128"/>
              <a:cs typeface="Arial Unicode MS" pitchFamily="34" charset="-128"/>
            </a:endParaRPr>
          </a:p>
        </p:txBody>
      </p:sp>
      <p:sp>
        <p:nvSpPr>
          <p:cNvPr id="1036" name="Line 16"/>
          <p:cNvSpPr>
            <a:spLocks noChangeShapeType="1"/>
          </p:cNvSpPr>
          <p:nvPr>
            <p:custDataLst>
              <p:tags r:id="rId23"/>
            </p:custDataLst>
          </p:nvPr>
        </p:nvSpPr>
        <p:spPr bwMode="auto">
          <a:xfrm>
            <a:off x="121489" y="6454684"/>
            <a:ext cx="8794113" cy="0"/>
          </a:xfrm>
          <a:prstGeom prst="line">
            <a:avLst/>
          </a:prstGeom>
          <a:noFill/>
          <a:ln w="28575">
            <a:solidFill>
              <a:schemeClr val="accent1"/>
            </a:solidFill>
            <a:round/>
            <a:headEnd type="none" w="lg" len="lg"/>
            <a:tailEnd type="none" w="lg" len="lg"/>
          </a:ln>
          <a:extLst>
            <a:ext uri="{909E8E84-426E-40DD-AFC4-6F175D3DCCD1}">
              <a14:hiddenFill xmlns:a14="http://schemas.microsoft.com/office/drawing/2010/main">
                <a:noFill/>
              </a14:hiddenFill>
            </a:ext>
          </a:extLst>
        </p:spPr>
        <p:txBody>
          <a:bodyPr wrap="none" lIns="93296" tIns="93296" rIns="93296" bIns="93296" anchor="ctr"/>
          <a:lstStyle/>
          <a:p>
            <a:endParaRPr lang="ru-RU" sz="800" b="0" smtClean="0">
              <a:solidFill>
                <a:srgbClr val="000000"/>
              </a:solidFill>
              <a:ea typeface="Arial Unicode MS" pitchFamily="34" charset="-128"/>
              <a:cs typeface="Arial Unicode MS" pitchFamily="34" charset="-128"/>
            </a:endParaRPr>
          </a:p>
        </p:txBody>
      </p:sp>
      <p:sp>
        <p:nvSpPr>
          <p:cNvPr id="1037" name="Text Box 3">
            <a:hlinkClick r:id="rId27"/>
          </p:cNvPr>
          <p:cNvSpPr txBox="1">
            <a:spLocks noChangeArrowheads="1"/>
          </p:cNvSpPr>
          <p:nvPr>
            <p:custDataLst>
              <p:tags r:id="rId24"/>
            </p:custDataLst>
          </p:nvPr>
        </p:nvSpPr>
        <p:spPr bwMode="auto">
          <a:xfrm>
            <a:off x="3994527" y="6488698"/>
            <a:ext cx="1048037" cy="155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800">
                <a:solidFill>
                  <a:schemeClr val="tx1"/>
                </a:solidFill>
                <a:latin typeface="Arial" charset="0"/>
                <a:ea typeface="Arial Unicode MS" pitchFamily="34" charset="-128"/>
                <a:cs typeface="Arial Unicode MS" pitchFamily="34" charset="-128"/>
              </a:defRPr>
            </a:lvl1pPr>
            <a:lvl2pPr marL="742950" indent="-285750" eaLnBrk="0" hangingPunct="0">
              <a:defRPr sz="800">
                <a:solidFill>
                  <a:schemeClr val="tx1"/>
                </a:solidFill>
                <a:latin typeface="Arial" charset="0"/>
                <a:ea typeface="Arial Unicode MS" pitchFamily="34" charset="-128"/>
                <a:cs typeface="Arial Unicode MS" pitchFamily="34" charset="-128"/>
              </a:defRPr>
            </a:lvl2pPr>
            <a:lvl3pPr marL="1143000" indent="-228600" eaLnBrk="0" hangingPunct="0">
              <a:defRPr sz="800">
                <a:solidFill>
                  <a:schemeClr val="tx1"/>
                </a:solidFill>
                <a:latin typeface="Arial" charset="0"/>
                <a:ea typeface="Arial Unicode MS" pitchFamily="34" charset="-128"/>
                <a:cs typeface="Arial Unicode MS" pitchFamily="34" charset="-128"/>
              </a:defRPr>
            </a:lvl3pPr>
            <a:lvl4pPr marL="1600200" indent="-228600" eaLnBrk="0" hangingPunct="0">
              <a:defRPr sz="800">
                <a:solidFill>
                  <a:schemeClr val="tx1"/>
                </a:solidFill>
                <a:latin typeface="Arial" charset="0"/>
                <a:ea typeface="Arial Unicode MS" pitchFamily="34" charset="-128"/>
                <a:cs typeface="Arial Unicode MS" pitchFamily="34" charset="-128"/>
              </a:defRPr>
            </a:lvl4pPr>
            <a:lvl5pPr marL="2057400" indent="-228600" eaLnBrk="0" hangingPunct="0">
              <a:defRPr sz="8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8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8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8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800">
                <a:solidFill>
                  <a:schemeClr val="tx1"/>
                </a:solidFill>
                <a:latin typeface="Arial" charset="0"/>
                <a:ea typeface="Arial Unicode MS" pitchFamily="34" charset="-128"/>
                <a:cs typeface="Arial Unicode MS" pitchFamily="34" charset="-128"/>
              </a:defRPr>
            </a:lvl9pPr>
          </a:lstStyle>
          <a:p>
            <a:pPr eaLnBrk="1" hangingPunct="1"/>
            <a:r>
              <a:rPr lang="ru-RU" sz="1000" smtClean="0">
                <a:solidFill>
                  <a:srgbClr val="003274"/>
                </a:solidFill>
                <a:cs typeface="Arial" charset="0"/>
                <a:hlinkClick r:id="rId27"/>
              </a:rPr>
              <a:t>www.rosatom.ru</a:t>
            </a:r>
            <a:r>
              <a:rPr lang="ru-RU" sz="1000" smtClean="0">
                <a:solidFill>
                  <a:srgbClr val="003274"/>
                </a:solidFill>
                <a:cs typeface="Arial" charset="0"/>
              </a:rPr>
              <a:t> </a:t>
            </a:r>
          </a:p>
        </p:txBody>
      </p:sp>
    </p:spTree>
    <p:extLst>
      <p:ext uri="{BB962C8B-B14F-4D97-AF65-F5344CB8AC3E}">
        <p14:creationId xmlns:p14="http://schemas.microsoft.com/office/powerpoint/2010/main" val="1230633372"/>
      </p:ext>
    </p:extLst>
  </p:cSld>
  <p:clrMap bg1="lt1" tx1="dk1" bg2="lt2" tx2="dk2" accent1="accent1" accent2="accent2" accent3="accent3" accent4="accent4" accent5="accent5" accent6="accent6" hlink="hlink" folHlink="folHlink"/>
  <p:sldLayoutIdLst>
    <p:sldLayoutId id="2147485091" r:id="rId1"/>
    <p:sldLayoutId id="2147485092" r:id="rId2"/>
    <p:sldLayoutId id="2147485093" r:id="rId3"/>
    <p:sldLayoutId id="2147485094" r:id="rId4"/>
    <p:sldLayoutId id="2147485095" r:id="rId5"/>
    <p:sldLayoutId id="2147485096" r:id="rId6"/>
    <p:sldLayoutId id="2147485097" r:id="rId7"/>
    <p:sldLayoutId id="2147485098" r:id="rId8"/>
    <p:sldLayoutId id="2147485099" r:id="rId9"/>
    <p:sldLayoutId id="2147485100" r:id="rId10"/>
    <p:sldLayoutId id="2147485101" r:id="rId11"/>
  </p:sldLayoutIdLst>
  <p:hf hdr="0" ftr="0" dt="0"/>
  <p:txStyles>
    <p:titleStyle>
      <a:lvl1pPr algn="l" defTabSz="913526" rtl="0" eaLnBrk="0" fontAlgn="base" hangingPunct="0">
        <a:spcBef>
          <a:spcPct val="0"/>
        </a:spcBef>
        <a:spcAft>
          <a:spcPct val="0"/>
        </a:spcAft>
        <a:defRPr sz="1900" b="1">
          <a:solidFill>
            <a:schemeClr val="tx2"/>
          </a:solidFill>
          <a:latin typeface="+mj-lt"/>
          <a:ea typeface="+mj-ea"/>
          <a:cs typeface="+mj-cs"/>
        </a:defRPr>
      </a:lvl1pPr>
      <a:lvl2pPr algn="l" defTabSz="913526" rtl="0" eaLnBrk="0" fontAlgn="base" hangingPunct="0">
        <a:spcBef>
          <a:spcPct val="0"/>
        </a:spcBef>
        <a:spcAft>
          <a:spcPct val="0"/>
        </a:spcAft>
        <a:defRPr sz="1900" b="1">
          <a:solidFill>
            <a:schemeClr val="tx2"/>
          </a:solidFill>
          <a:latin typeface="Arial" charset="0"/>
          <a:cs typeface="Arial" charset="0"/>
        </a:defRPr>
      </a:lvl2pPr>
      <a:lvl3pPr algn="l" defTabSz="913526" rtl="0" eaLnBrk="0" fontAlgn="base" hangingPunct="0">
        <a:spcBef>
          <a:spcPct val="0"/>
        </a:spcBef>
        <a:spcAft>
          <a:spcPct val="0"/>
        </a:spcAft>
        <a:defRPr sz="1900" b="1">
          <a:solidFill>
            <a:schemeClr val="tx2"/>
          </a:solidFill>
          <a:latin typeface="Arial" charset="0"/>
          <a:cs typeface="Arial" charset="0"/>
        </a:defRPr>
      </a:lvl3pPr>
      <a:lvl4pPr algn="l" defTabSz="913526" rtl="0" eaLnBrk="0" fontAlgn="base" hangingPunct="0">
        <a:spcBef>
          <a:spcPct val="0"/>
        </a:spcBef>
        <a:spcAft>
          <a:spcPct val="0"/>
        </a:spcAft>
        <a:defRPr sz="1900" b="1">
          <a:solidFill>
            <a:schemeClr val="tx2"/>
          </a:solidFill>
          <a:latin typeface="Arial" charset="0"/>
          <a:cs typeface="Arial" charset="0"/>
        </a:defRPr>
      </a:lvl4pPr>
      <a:lvl5pPr algn="l" defTabSz="913526" rtl="0" eaLnBrk="0" fontAlgn="base" hangingPunct="0">
        <a:spcBef>
          <a:spcPct val="0"/>
        </a:spcBef>
        <a:spcAft>
          <a:spcPct val="0"/>
        </a:spcAft>
        <a:defRPr sz="1900" b="1">
          <a:solidFill>
            <a:schemeClr val="tx2"/>
          </a:solidFill>
          <a:latin typeface="Arial" charset="0"/>
          <a:cs typeface="Arial" charset="0"/>
        </a:defRPr>
      </a:lvl5pPr>
      <a:lvl6pPr marL="466481" algn="l" defTabSz="913526" rtl="0" fontAlgn="base">
        <a:spcBef>
          <a:spcPct val="0"/>
        </a:spcBef>
        <a:spcAft>
          <a:spcPct val="0"/>
        </a:spcAft>
        <a:defRPr sz="1900" b="1">
          <a:solidFill>
            <a:schemeClr val="tx2"/>
          </a:solidFill>
          <a:latin typeface="Arial" charset="0"/>
          <a:cs typeface="Arial" charset="0"/>
        </a:defRPr>
      </a:lvl6pPr>
      <a:lvl7pPr marL="932962" algn="l" defTabSz="913526" rtl="0" fontAlgn="base">
        <a:spcBef>
          <a:spcPct val="0"/>
        </a:spcBef>
        <a:spcAft>
          <a:spcPct val="0"/>
        </a:spcAft>
        <a:defRPr sz="1900" b="1">
          <a:solidFill>
            <a:schemeClr val="tx2"/>
          </a:solidFill>
          <a:latin typeface="Arial" charset="0"/>
          <a:cs typeface="Arial" charset="0"/>
        </a:defRPr>
      </a:lvl7pPr>
      <a:lvl8pPr marL="1399443" algn="l" defTabSz="913526" rtl="0" fontAlgn="base">
        <a:spcBef>
          <a:spcPct val="0"/>
        </a:spcBef>
        <a:spcAft>
          <a:spcPct val="0"/>
        </a:spcAft>
        <a:defRPr sz="1900" b="1">
          <a:solidFill>
            <a:schemeClr val="tx2"/>
          </a:solidFill>
          <a:latin typeface="Arial" charset="0"/>
          <a:cs typeface="Arial" charset="0"/>
        </a:defRPr>
      </a:lvl8pPr>
      <a:lvl9pPr marL="1865925" algn="l" defTabSz="913526" rtl="0" fontAlgn="base">
        <a:spcBef>
          <a:spcPct val="0"/>
        </a:spcBef>
        <a:spcAft>
          <a:spcPct val="0"/>
        </a:spcAft>
        <a:defRPr sz="1900" b="1">
          <a:solidFill>
            <a:schemeClr val="tx2"/>
          </a:solidFill>
          <a:latin typeface="Arial" charset="0"/>
          <a:cs typeface="Arial" charset="0"/>
        </a:defRPr>
      </a:lvl9pPr>
    </p:titleStyle>
    <p:bodyStyle>
      <a:lvl1pPr marL="349861" indent="-349861" algn="l" defTabSz="913526" rtl="0" eaLnBrk="0" fontAlgn="base" hangingPunct="0">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0" fontAlgn="base" hangingPunct="0">
        <a:spcBef>
          <a:spcPct val="0"/>
        </a:spcBef>
        <a:spcAft>
          <a:spcPct val="0"/>
        </a:spcAft>
        <a:buClr>
          <a:schemeClr val="tx2"/>
        </a:buClr>
        <a:buSzPct val="125000"/>
        <a:buFont typeface="Arial" charset="0"/>
        <a:buChar char="▪"/>
        <a:defRPr sz="1600">
          <a:solidFill>
            <a:schemeClr val="tx1"/>
          </a:solidFill>
          <a:latin typeface="+mn-lt"/>
          <a:cs typeface="+mn-cs"/>
        </a:defRPr>
      </a:lvl2pPr>
      <a:lvl3pPr marL="466481" indent="-267255" algn="l" defTabSz="913526" rtl="0" eaLnBrk="0" fontAlgn="base" hangingPunct="0">
        <a:spcBef>
          <a:spcPct val="0"/>
        </a:spcBef>
        <a:spcAft>
          <a:spcPct val="0"/>
        </a:spcAft>
        <a:buClr>
          <a:schemeClr val="tx2"/>
        </a:buClr>
        <a:buSzPct val="120000"/>
        <a:buFont typeface="Arial" charset="0"/>
        <a:buChar char="–"/>
        <a:defRPr sz="1600">
          <a:solidFill>
            <a:schemeClr val="tx1"/>
          </a:solidFill>
          <a:latin typeface="+mn-lt"/>
          <a:cs typeface="+mn-cs"/>
        </a:defRPr>
      </a:lvl3pPr>
      <a:lvl4pPr marL="626835" indent="-158733" algn="l" defTabSz="913526" rtl="0" eaLnBrk="0" fontAlgn="base" hangingPunct="0">
        <a:spcBef>
          <a:spcPct val="0"/>
        </a:spcBef>
        <a:spcAft>
          <a:spcPct val="0"/>
        </a:spcAft>
        <a:buClr>
          <a:schemeClr val="tx2"/>
        </a:buClr>
        <a:buSzPct val="120000"/>
        <a:buFont typeface="Arial" charset="0"/>
        <a:buChar char="▫"/>
        <a:defRPr sz="1600">
          <a:solidFill>
            <a:schemeClr val="tx1"/>
          </a:solidFill>
          <a:latin typeface="+mn-lt"/>
          <a:cs typeface="+mn-cs"/>
        </a:defRPr>
      </a:lvl4pPr>
      <a:lvl5pPr marL="761271" indent="-132818" algn="l" defTabSz="913526" rtl="0" eaLnBrk="0" fontAlgn="base" hangingPunct="0">
        <a:spcBef>
          <a:spcPct val="0"/>
        </a:spcBef>
        <a:spcAft>
          <a:spcPct val="0"/>
        </a:spcAft>
        <a:buClr>
          <a:schemeClr val="tx2"/>
        </a:buClr>
        <a:buSzPct val="89000"/>
        <a:buFont typeface="Arial" charset="0"/>
        <a:buChar char="-"/>
        <a:defRPr sz="1600">
          <a:solidFill>
            <a:schemeClr val="tx1"/>
          </a:solidFill>
          <a:latin typeface="+mn-lt"/>
          <a:cs typeface="+mn-cs"/>
        </a:defRPr>
      </a:lvl5pPr>
      <a:lvl6pPr marL="1227752" indent="-132818" algn="l" defTabSz="913526" rtl="0" fontAlgn="base">
        <a:spcBef>
          <a:spcPct val="0"/>
        </a:spcBef>
        <a:spcAft>
          <a:spcPct val="0"/>
        </a:spcAft>
        <a:buClr>
          <a:schemeClr val="tx2"/>
        </a:buClr>
        <a:buSzPct val="89000"/>
        <a:buFont typeface="Arial" charset="0"/>
        <a:buChar char="-"/>
        <a:defRPr sz="1600">
          <a:solidFill>
            <a:schemeClr val="tx1"/>
          </a:solidFill>
          <a:latin typeface="+mn-lt"/>
          <a:cs typeface="+mn-cs"/>
        </a:defRPr>
      </a:lvl6pPr>
      <a:lvl7pPr marL="1694234" indent="-132818" algn="l" defTabSz="913526" rtl="0" fontAlgn="base">
        <a:spcBef>
          <a:spcPct val="0"/>
        </a:spcBef>
        <a:spcAft>
          <a:spcPct val="0"/>
        </a:spcAft>
        <a:buClr>
          <a:schemeClr val="tx2"/>
        </a:buClr>
        <a:buSzPct val="89000"/>
        <a:buFont typeface="Arial" charset="0"/>
        <a:buChar char="-"/>
        <a:defRPr sz="1600">
          <a:solidFill>
            <a:schemeClr val="tx1"/>
          </a:solidFill>
          <a:latin typeface="+mn-lt"/>
          <a:cs typeface="+mn-cs"/>
        </a:defRPr>
      </a:lvl7pPr>
      <a:lvl8pPr marL="2160715" indent="-132818" algn="l" defTabSz="913526" rtl="0" fontAlgn="base">
        <a:spcBef>
          <a:spcPct val="0"/>
        </a:spcBef>
        <a:spcAft>
          <a:spcPct val="0"/>
        </a:spcAft>
        <a:buClr>
          <a:schemeClr val="tx2"/>
        </a:buClr>
        <a:buSzPct val="89000"/>
        <a:buFont typeface="Arial" charset="0"/>
        <a:buChar char="-"/>
        <a:defRPr sz="1600">
          <a:solidFill>
            <a:schemeClr val="tx1"/>
          </a:solidFill>
          <a:latin typeface="+mn-lt"/>
          <a:cs typeface="+mn-cs"/>
        </a:defRPr>
      </a:lvl8pPr>
      <a:lvl9pPr marL="2627196" indent="-132818" algn="l" defTabSz="913526" rtl="0" fontAlgn="base">
        <a:spcBef>
          <a:spcPct val="0"/>
        </a:spcBef>
        <a:spcAft>
          <a:spcPct val="0"/>
        </a:spcAft>
        <a:buClr>
          <a:schemeClr val="tx2"/>
        </a:buClr>
        <a:buSzPct val="89000"/>
        <a:buFont typeface="Arial" charset="0"/>
        <a:buChar char="-"/>
        <a:defRPr sz="1600">
          <a:solidFill>
            <a:schemeClr val="tx1"/>
          </a:solidFill>
          <a:latin typeface="+mn-lt"/>
          <a:cs typeface="+mn-cs"/>
        </a:defRPr>
      </a:lvl9pPr>
    </p:bodyStyle>
    <p:otherStyle>
      <a:defPPr>
        <a:defRPr lang="ru-RU"/>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33.xml"/><Relationship Id="rId7" Type="http://schemas.openxmlformats.org/officeDocument/2006/relationships/slideLayout" Target="../slideLayouts/slideLayout14.xml"/><Relationship Id="rId2" Type="http://schemas.openxmlformats.org/officeDocument/2006/relationships/tags" Target="../tags/tag32.xml"/><Relationship Id="rId1" Type="http://schemas.openxmlformats.org/officeDocument/2006/relationships/vmlDrawing" Target="../drawings/vmlDrawing3.vml"/><Relationship Id="rId6" Type="http://schemas.openxmlformats.org/officeDocument/2006/relationships/tags" Target="../tags/tag36.xml"/><Relationship Id="rId11" Type="http://schemas.openxmlformats.org/officeDocument/2006/relationships/image" Target="../media/image14.png"/><Relationship Id="rId5" Type="http://schemas.openxmlformats.org/officeDocument/2006/relationships/tags" Target="../tags/tag35.xml"/><Relationship Id="rId10" Type="http://schemas.openxmlformats.org/officeDocument/2006/relationships/image" Target="../media/image13.emf"/><Relationship Id="rId4" Type="http://schemas.openxmlformats.org/officeDocument/2006/relationships/tags" Target="../tags/tag34.xml"/><Relationship Id="rId9" Type="http://schemas.openxmlformats.org/officeDocument/2006/relationships/oleObject" Target="../embeddings/oleObject3.bin"/></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7.png"/><Relationship Id="rId3" Type="http://schemas.openxmlformats.org/officeDocument/2006/relationships/tags" Target="../tags/tag42.xml"/><Relationship Id="rId7" Type="http://schemas.openxmlformats.org/officeDocument/2006/relationships/notesSlide" Target="../notesSlides/notesSlide6.xml"/><Relationship Id="rId12" Type="http://schemas.openxmlformats.org/officeDocument/2006/relationships/image" Target="../media/image25.png"/><Relationship Id="rId2" Type="http://schemas.openxmlformats.org/officeDocument/2006/relationships/tags" Target="../tags/tag41.xml"/><Relationship Id="rId1" Type="http://schemas.openxmlformats.org/officeDocument/2006/relationships/vmlDrawing" Target="../drawings/vmlDrawing5.vml"/><Relationship Id="rId6" Type="http://schemas.openxmlformats.org/officeDocument/2006/relationships/slideLayout" Target="../slideLayouts/slideLayout19.xml"/><Relationship Id="rId11" Type="http://schemas.openxmlformats.org/officeDocument/2006/relationships/image" Target="../media/image24.png"/><Relationship Id="rId5" Type="http://schemas.openxmlformats.org/officeDocument/2006/relationships/tags" Target="../tags/tag44.xml"/><Relationship Id="rId10" Type="http://schemas.openxmlformats.org/officeDocument/2006/relationships/image" Target="../media/image19.png"/><Relationship Id="rId4" Type="http://schemas.openxmlformats.org/officeDocument/2006/relationships/tags" Target="../tags/tag43.xml"/><Relationship Id="rId9"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17.png"/><Relationship Id="rId5" Type="http://schemas.openxmlformats.org/officeDocument/2006/relationships/image" Target="../media/image26.png"/><Relationship Id="rId4"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6.png"/><Relationship Id="rId1" Type="http://schemas.openxmlformats.org/officeDocument/2006/relationships/slideLayout" Target="../slideLayouts/slideLayout25.xml"/><Relationship Id="rId6" Type="http://schemas.openxmlformats.org/officeDocument/2006/relationships/image" Target="../media/image17.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5.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hyperlink" Target="mailto:office@akkunpp.com" TargetMode="External"/><Relationship Id="rId2" Type="http://schemas.openxmlformats.org/officeDocument/2006/relationships/hyperlink" Target="http://www.akkunpp.com/" TargetMode="External"/><Relationship Id="rId1" Type="http://schemas.openxmlformats.org/officeDocument/2006/relationships/slideLayout" Target="../slideLayouts/slideLayout19.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5.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5.xml"/><Relationship Id="rId5" Type="http://schemas.openxmlformats.org/officeDocument/2006/relationships/image" Target="../media/image17.pn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7.png"/><Relationship Id="rId3" Type="http://schemas.openxmlformats.org/officeDocument/2006/relationships/tags" Target="../tags/tag38.xml"/><Relationship Id="rId7" Type="http://schemas.openxmlformats.org/officeDocument/2006/relationships/notesSlide" Target="../notesSlides/notesSlide5.xml"/><Relationship Id="rId12" Type="http://schemas.openxmlformats.org/officeDocument/2006/relationships/image" Target="../media/image23.png"/><Relationship Id="rId2" Type="http://schemas.openxmlformats.org/officeDocument/2006/relationships/tags" Target="../tags/tag37.xml"/><Relationship Id="rId1" Type="http://schemas.openxmlformats.org/officeDocument/2006/relationships/vmlDrawing" Target="../drawings/vmlDrawing4.vml"/><Relationship Id="rId6" Type="http://schemas.openxmlformats.org/officeDocument/2006/relationships/slideLayout" Target="../slideLayouts/slideLayout19.xml"/><Relationship Id="rId11" Type="http://schemas.openxmlformats.org/officeDocument/2006/relationships/image" Target="../media/image22.png"/><Relationship Id="rId5" Type="http://schemas.openxmlformats.org/officeDocument/2006/relationships/tags" Target="../tags/tag40.xml"/><Relationship Id="rId10" Type="http://schemas.openxmlformats.org/officeDocument/2006/relationships/image" Target="../media/image19.png"/><Relationship Id="rId4" Type="http://schemas.openxmlformats.org/officeDocument/2006/relationships/tags" Target="../tags/tag39.xml"/><Relationship Id="rId9"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Объект 2"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5387" name="think-cell Slide" r:id="rId9" imgW="270" imgH="270" progId="TCLayout.ActiveDocument.1">
                  <p:embed/>
                </p:oleObj>
              </mc:Choice>
              <mc:Fallback>
                <p:oleObj name="think-cell Slide" r:id="rId9" imgW="270" imgH="270" progId="TCLayout.ActiveDocument.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48" name="a--sw3tSuYwFh9d4syvsTVb" hidden="1"/>
          <p:cNvSpPr>
            <a:spLocks noChangeArrowheads="1"/>
          </p:cNvSpPr>
          <p:nvPr>
            <p:custDataLst>
              <p:tags r:id="rId3"/>
            </p:custDataLst>
          </p:nvPr>
        </p:nvSpPr>
        <p:spPr bwMode="auto">
          <a:xfrm>
            <a:off x="63500" y="6731000"/>
            <a:ext cx="63500" cy="63500"/>
          </a:xfrm>
          <a:prstGeom prst="ellipse">
            <a:avLst/>
          </a:prstGeom>
          <a:solidFill>
            <a:srgbClr val="FF0000"/>
          </a:solidFill>
          <a:ln w="19050">
            <a:solidFill>
              <a:srgbClr val="0000FF"/>
            </a:solidFill>
            <a:round/>
            <a:headEnd/>
            <a:tailEnd/>
          </a:ln>
        </p:spPr>
        <p:txBody>
          <a:bodyPr wrap="none" lIns="91433" tIns="45717" rIns="91433" bIns="45717" anchor="ctr"/>
          <a:lstStyle/>
          <a:p>
            <a:pPr algn="ctr" defTabSz="912813"/>
            <a:endParaRPr lang="ru-RU" sz="1800" b="0" dirty="0"/>
          </a:p>
        </p:txBody>
      </p:sp>
      <p:sp>
        <p:nvSpPr>
          <p:cNvPr id="70662" name="Rectangle 2"/>
          <p:cNvSpPr>
            <a:spLocks noChangeArrowheads="1"/>
          </p:cNvSpPr>
          <p:nvPr>
            <p:custDataLst>
              <p:tags r:id="rId4"/>
            </p:custDataLst>
          </p:nvPr>
        </p:nvSpPr>
        <p:spPr bwMode="auto">
          <a:xfrm>
            <a:off x="266218" y="2128838"/>
            <a:ext cx="5191607" cy="4076700"/>
          </a:xfrm>
          <a:prstGeom prst="rect">
            <a:avLst/>
          </a:prstGeom>
          <a:noFill/>
          <a:ln w="9525" algn="ctr">
            <a:noFill/>
            <a:miter lim="800000"/>
            <a:headEnd/>
            <a:tailEnd/>
          </a:ln>
        </p:spPr>
        <p:txBody>
          <a:bodyPr lIns="0" tIns="0" rIns="0" bIns="0" anchor="ctr"/>
          <a:lstStyle/>
          <a:p>
            <a:r>
              <a:rPr lang="en-US" sz="2800" dirty="0" err="1">
                <a:solidFill>
                  <a:schemeClr val="accent6">
                    <a:lumMod val="50000"/>
                  </a:schemeClr>
                </a:solidFill>
              </a:rPr>
              <a:t>Akkuyu</a:t>
            </a:r>
            <a:r>
              <a:rPr lang="en-US" sz="2800" dirty="0">
                <a:solidFill>
                  <a:schemeClr val="accent6">
                    <a:lumMod val="50000"/>
                  </a:schemeClr>
                </a:solidFill>
              </a:rPr>
              <a:t> NPP construction</a:t>
            </a:r>
            <a:r>
              <a:rPr lang="ru-RU" sz="2800" dirty="0">
                <a:solidFill>
                  <a:schemeClr val="accent6">
                    <a:lumMod val="50000"/>
                  </a:schemeClr>
                </a:solidFill>
              </a:rPr>
              <a:t>. </a:t>
            </a:r>
            <a:r>
              <a:rPr lang="ru-RU" sz="3200" dirty="0">
                <a:solidFill>
                  <a:schemeClr val="accent6">
                    <a:lumMod val="50000"/>
                  </a:schemeClr>
                </a:solidFill>
              </a:rPr>
              <a:t> </a:t>
            </a:r>
          </a:p>
          <a:p>
            <a:r>
              <a:rPr lang="en-US" sz="2400" dirty="0" err="1">
                <a:solidFill>
                  <a:schemeClr val="accent6">
                    <a:lumMod val="50000"/>
                  </a:schemeClr>
                </a:solidFill>
              </a:rPr>
              <a:t>Akkuyu</a:t>
            </a:r>
            <a:r>
              <a:rPr lang="en-US" sz="2400" dirty="0">
                <a:solidFill>
                  <a:schemeClr val="accent6">
                    <a:lumMod val="50000"/>
                  </a:schemeClr>
                </a:solidFill>
              </a:rPr>
              <a:t> requirements for contracts’ personnel</a:t>
            </a:r>
            <a:endParaRPr lang="ru-RU" sz="2400" dirty="0">
              <a:solidFill>
                <a:schemeClr val="accent6">
                  <a:lumMod val="50000"/>
                </a:schemeClr>
              </a:solidFill>
              <a:latin typeface="Arial" pitchFamily="34" charset="0"/>
              <a:cs typeface="Arial" pitchFamily="34" charset="0"/>
            </a:endParaRPr>
          </a:p>
          <a:p>
            <a:endParaRPr lang="ru-RU" sz="2400" dirty="0">
              <a:solidFill>
                <a:schemeClr val="accent6">
                  <a:lumMod val="50000"/>
                </a:schemeClr>
              </a:solidFill>
              <a:latin typeface="Arial" pitchFamily="34" charset="0"/>
              <a:cs typeface="Arial" pitchFamily="34" charset="0"/>
            </a:endParaRPr>
          </a:p>
          <a:p>
            <a:r>
              <a:rPr lang="en-US" sz="2400" dirty="0" err="1">
                <a:solidFill>
                  <a:schemeClr val="accent6">
                    <a:lumMod val="50000"/>
                  </a:schemeClr>
                </a:solidFill>
                <a:latin typeface="Arial" pitchFamily="34" charset="0"/>
                <a:cs typeface="Arial" pitchFamily="34" charset="0"/>
              </a:rPr>
              <a:t>Atomexpo</a:t>
            </a:r>
            <a:r>
              <a:rPr lang="en-US" sz="2400" dirty="0">
                <a:solidFill>
                  <a:schemeClr val="accent6">
                    <a:lumMod val="50000"/>
                  </a:schemeClr>
                </a:solidFill>
                <a:latin typeface="Arial" pitchFamily="34" charset="0"/>
                <a:cs typeface="Arial" pitchFamily="34" charset="0"/>
              </a:rPr>
              <a:t> </a:t>
            </a:r>
            <a:r>
              <a:rPr lang="ru-RU" sz="2400" dirty="0">
                <a:solidFill>
                  <a:schemeClr val="accent6">
                    <a:lumMod val="50000"/>
                  </a:schemeClr>
                </a:solidFill>
                <a:latin typeface="Arial" pitchFamily="34" charset="0"/>
                <a:cs typeface="Arial" pitchFamily="34" charset="0"/>
              </a:rPr>
              <a:t>-2013</a:t>
            </a:r>
          </a:p>
          <a:p>
            <a:endParaRPr lang="ru-RU" sz="2400" dirty="0">
              <a:solidFill>
                <a:schemeClr val="accent6">
                  <a:lumMod val="50000"/>
                </a:schemeClr>
              </a:solidFill>
              <a:latin typeface="Arial" pitchFamily="34" charset="0"/>
              <a:cs typeface="Arial" pitchFamily="34" charset="0"/>
            </a:endParaRPr>
          </a:p>
          <a:p>
            <a:r>
              <a:rPr lang="en-US" sz="2400" dirty="0" err="1">
                <a:solidFill>
                  <a:schemeClr val="accent6">
                    <a:lumMod val="50000"/>
                  </a:schemeClr>
                </a:solidFill>
                <a:latin typeface="Arial" pitchFamily="34" charset="0"/>
                <a:cs typeface="Arial" pitchFamily="34" charset="0"/>
              </a:rPr>
              <a:t>Biezbardis</a:t>
            </a:r>
            <a:r>
              <a:rPr lang="en-US" sz="2400" dirty="0">
                <a:solidFill>
                  <a:schemeClr val="accent6">
                    <a:lumMod val="50000"/>
                  </a:schemeClr>
                </a:solidFill>
                <a:latin typeface="Arial" pitchFamily="34" charset="0"/>
                <a:cs typeface="Arial" pitchFamily="34" charset="0"/>
              </a:rPr>
              <a:t> </a:t>
            </a:r>
            <a:r>
              <a:rPr lang="en-US" sz="2400" dirty="0" err="1">
                <a:solidFill>
                  <a:schemeClr val="accent6">
                    <a:lumMod val="50000"/>
                  </a:schemeClr>
                </a:solidFill>
                <a:latin typeface="Arial" pitchFamily="34" charset="0"/>
                <a:cs typeface="Arial" pitchFamily="34" charset="0"/>
              </a:rPr>
              <a:t>V.Ya</a:t>
            </a:r>
            <a:r>
              <a:rPr lang="ru-RU" sz="2400" dirty="0">
                <a:solidFill>
                  <a:schemeClr val="accent6">
                    <a:lumMod val="50000"/>
                  </a:schemeClr>
                </a:solidFill>
                <a:latin typeface="Arial" pitchFamily="34" charset="0"/>
                <a:cs typeface="Arial" pitchFamily="34" charset="0"/>
              </a:rPr>
              <a:t>.</a:t>
            </a:r>
          </a:p>
          <a:p>
            <a:pPr>
              <a:defRPr/>
            </a:pPr>
            <a:endParaRPr lang="en-US" sz="2400" dirty="0">
              <a:solidFill>
                <a:schemeClr val="tx2"/>
              </a:solidFill>
              <a:latin typeface="Arial" pitchFamily="34" charset="0"/>
              <a:cs typeface="Arial" pitchFamily="34" charset="0"/>
            </a:endParaRPr>
          </a:p>
          <a:p>
            <a:pPr>
              <a:defRPr/>
            </a:pPr>
            <a:endParaRPr lang="en-US" sz="2400" dirty="0">
              <a:solidFill>
                <a:schemeClr val="tx2"/>
              </a:solidFill>
              <a:latin typeface="Arial" pitchFamily="34" charset="0"/>
              <a:cs typeface="Arial" pitchFamily="34" charset="0"/>
            </a:endParaRPr>
          </a:p>
          <a:p>
            <a:pPr>
              <a:defRPr/>
            </a:pPr>
            <a:endParaRPr lang="en-US" sz="2400" dirty="0">
              <a:solidFill>
                <a:schemeClr val="tx2"/>
              </a:solidFill>
              <a:latin typeface="Arial" pitchFamily="34" charset="0"/>
              <a:cs typeface="Arial" pitchFamily="34" charset="0"/>
            </a:endParaRPr>
          </a:p>
        </p:txBody>
      </p:sp>
      <p:pic>
        <p:nvPicPr>
          <p:cNvPr id="31751" name="Picture 1"/>
          <p:cNvPicPr>
            <a:picLocks noChangeAspect="1" noChangeArrowheads="1"/>
          </p:cNvPicPr>
          <p:nvPr>
            <p:custDataLst>
              <p:tags r:id="rId5"/>
            </p:custDataLst>
          </p:nvPr>
        </p:nvPicPr>
        <p:blipFill>
          <a:blip r:embed="rId11">
            <a:extLst>
              <a:ext uri="{28A0092B-C50C-407E-A947-70E740481C1C}">
                <a14:useLocalDpi xmlns:a14="http://schemas.microsoft.com/office/drawing/2010/main" val="0"/>
              </a:ext>
            </a:extLst>
          </a:blip>
          <a:srcRect/>
          <a:stretch>
            <a:fillRect/>
          </a:stretch>
        </p:blipFill>
        <p:spPr bwMode="auto">
          <a:xfrm>
            <a:off x="7177088" y="209550"/>
            <a:ext cx="1443037" cy="1230313"/>
          </a:xfrm>
          <a:prstGeom prst="rect">
            <a:avLst/>
          </a:prstGeom>
          <a:noFill/>
          <a:ln>
            <a:noFill/>
          </a:ln>
          <a:effectLst>
            <a:outerShdw algn="ctr" rotWithShape="0">
              <a:srgbClr val="999999"/>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 name="TextBox 38"/>
          <p:cNvSpPr txBox="1">
            <a:spLocks noChangeArrowheads="1"/>
          </p:cNvSpPr>
          <p:nvPr>
            <p:custDataLst>
              <p:tags r:id="rId6"/>
            </p:custDataLst>
          </p:nvPr>
        </p:nvSpPr>
        <p:spPr bwMode="auto">
          <a:xfrm>
            <a:off x="7294563" y="1558925"/>
            <a:ext cx="1519237" cy="168275"/>
          </a:xfrm>
          <a:prstGeom prst="rect">
            <a:avLst/>
          </a:prstGeom>
          <a:gradFill flip="none" rotWithShape="1">
            <a:gsLst>
              <a:gs pos="0">
                <a:srgbClr val="7AC143">
                  <a:shade val="30000"/>
                  <a:satMod val="115000"/>
                </a:srgbClr>
              </a:gs>
              <a:gs pos="50000">
                <a:srgbClr val="7AC143">
                  <a:shade val="67500"/>
                  <a:satMod val="115000"/>
                </a:srgbClr>
              </a:gs>
              <a:gs pos="100000">
                <a:srgbClr val="7AC143">
                  <a:shade val="100000"/>
                  <a:satMod val="115000"/>
                </a:srgbClr>
              </a:gs>
            </a:gsLst>
            <a:lin ang="2700000" scaled="1"/>
            <a:tileRect/>
          </a:gradFill>
          <a:ln>
            <a:solidFill>
              <a:schemeClr val="bg1">
                <a:lumMod val="50000"/>
              </a:schemeClr>
            </a:solidFill>
            <a:headEnd type="none" w="med" len="med"/>
            <a:tailEnd type="arrow"/>
          </a:ln>
        </p:spPr>
        <p:style>
          <a:lnRef idx="2">
            <a:schemeClr val="accent6"/>
          </a:lnRef>
          <a:fillRef idx="0">
            <a:schemeClr val="accent6"/>
          </a:fillRef>
          <a:effectRef idx="1">
            <a:schemeClr val="accent6"/>
          </a:effectRef>
          <a:fontRef idx="minor">
            <a:schemeClr val="tx1"/>
          </a:fontRef>
        </p:style>
        <p:txBody>
          <a:bodyPr anchor="ctr"/>
          <a:lstStyle/>
          <a:p>
            <a:pPr algn="ctr">
              <a:defRPr/>
            </a:pPr>
            <a:r>
              <a:rPr lang="en-US" dirty="0">
                <a:solidFill>
                  <a:schemeClr val="bg1"/>
                </a:solidFill>
              </a:rPr>
              <a:t>AKKUYU NGS A</a:t>
            </a:r>
            <a:r>
              <a:rPr lang="tr-TR" dirty="0">
                <a:solidFill>
                  <a:schemeClr val="bg1"/>
                </a:solidFill>
              </a:rPr>
              <a:t>Ş</a:t>
            </a:r>
            <a:endParaRPr lang="en-US" dirty="0">
              <a:solidFill>
                <a:schemeClr val="bg1"/>
              </a:solidFill>
            </a:endParaRPr>
          </a:p>
        </p:txBody>
      </p:sp>
      <p:sp>
        <p:nvSpPr>
          <p:cNvPr id="5" name="Прямоугольник 4"/>
          <p:cNvSpPr/>
          <p:nvPr/>
        </p:nvSpPr>
        <p:spPr>
          <a:xfrm>
            <a:off x="585788" y="1439863"/>
            <a:ext cx="1138237" cy="328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rPr>
              <a:t>ROSATOM</a:t>
            </a:r>
            <a:endParaRPr lang="ru-RU" dirty="0">
              <a:solidFill>
                <a:schemeClr val="tx2"/>
              </a:solidFill>
            </a:endParaRPr>
          </a:p>
        </p:txBody>
      </p:sp>
      <p:sp>
        <p:nvSpPr>
          <p:cNvPr id="11" name="Прямоугольник 10"/>
          <p:cNvSpPr/>
          <p:nvPr/>
        </p:nvSpPr>
        <p:spPr>
          <a:xfrm>
            <a:off x="2233613" y="1558925"/>
            <a:ext cx="5060950" cy="16827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solidFill>
                  <a:schemeClr val="bg1"/>
                </a:solidFill>
              </a:rPr>
              <a:t>Rosatom</a:t>
            </a:r>
            <a:r>
              <a:rPr lang="en-US" dirty="0">
                <a:solidFill>
                  <a:schemeClr val="bg1"/>
                </a:solidFill>
              </a:rPr>
              <a:t> </a:t>
            </a:r>
            <a:r>
              <a:rPr lang="en-US" dirty="0" smtClean="0">
                <a:solidFill>
                  <a:schemeClr val="bg1"/>
                </a:solidFill>
              </a:rPr>
              <a:t>State </a:t>
            </a:r>
            <a:r>
              <a:rPr lang="en-US" dirty="0">
                <a:solidFill>
                  <a:schemeClr val="bg1"/>
                </a:solidFill>
              </a:rPr>
              <a:t>nuclear corporation </a:t>
            </a:r>
            <a:endParaRPr lang="ru-RU" dirty="0">
              <a:solidFill>
                <a:schemeClr val="bg1"/>
              </a:solidFill>
            </a:endParaRPr>
          </a:p>
        </p:txBody>
      </p:sp>
    </p:spTree>
    <p:extLst>
      <p:ext uri="{BB962C8B-B14F-4D97-AF65-F5344CB8AC3E}">
        <p14:creationId xmlns:p14="http://schemas.microsoft.com/office/powerpoint/2010/main" val="384682158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p:custDataLst>
              <p:tags r:id="rId2"/>
            </p:custDataLst>
            <p:extLst>
              <p:ext uri="{D42A27DB-BD31-4B8C-83A1-F6EECF244321}">
                <p14:modId xmlns:p14="http://schemas.microsoft.com/office/powerpoint/2010/main" val="2319849774"/>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4525"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0" y="0"/>
                        <a:ext cx="158750" cy="158750"/>
                      </a:xfrm>
                      <a:prstGeom prst="rect">
                        <a:avLst/>
                      </a:prstGeom>
                    </p:spPr>
                  </p:pic>
                </p:oleObj>
              </mc:Fallback>
            </mc:AlternateContent>
          </a:graphicData>
        </a:graphic>
      </p:graphicFrame>
      <p:pic>
        <p:nvPicPr>
          <p:cNvPr id="6" name="Picture 1"/>
          <p:cNvPicPr>
            <a:picLocks noChangeAspect="1" noChangeArrowheads="1"/>
          </p:cNvPicPr>
          <p:nvPr>
            <p:custDataLst>
              <p:tags r:id="rId3"/>
            </p:custDataLst>
          </p:nvPr>
        </p:nvPicPr>
        <p:blipFill>
          <a:blip r:embed="rId10" cstate="print"/>
          <a:srcRect/>
          <a:stretch>
            <a:fillRect/>
          </a:stretch>
        </p:blipFill>
        <p:spPr bwMode="auto">
          <a:xfrm>
            <a:off x="8053278" y="29600"/>
            <a:ext cx="973245" cy="661046"/>
          </a:xfrm>
          <a:prstGeom prst="rect">
            <a:avLst/>
          </a:prstGeom>
          <a:noFill/>
          <a:ln>
            <a:noFill/>
          </a:ln>
          <a:effectLst>
            <a:outerShdw algn="ctr" rotWithShape="0">
              <a:srgbClr val="999999"/>
            </a:outerShdw>
          </a:effectLst>
          <a:extLst/>
        </p:spPr>
      </p:pic>
      <p:sp>
        <p:nvSpPr>
          <p:cNvPr id="7" name="TextBox 38"/>
          <p:cNvSpPr txBox="1">
            <a:spLocks noChangeArrowheads="1"/>
          </p:cNvSpPr>
          <p:nvPr>
            <p:custDataLst>
              <p:tags r:id="rId4"/>
            </p:custDataLst>
          </p:nvPr>
        </p:nvSpPr>
        <p:spPr bwMode="auto">
          <a:xfrm>
            <a:off x="7945586" y="690646"/>
            <a:ext cx="1146048" cy="215444"/>
          </a:xfrm>
          <a:prstGeom prst="rect">
            <a:avLst/>
          </a:prstGeom>
          <a:gradFill flip="none" rotWithShape="1">
            <a:gsLst>
              <a:gs pos="0">
                <a:srgbClr val="7AC143">
                  <a:shade val="30000"/>
                  <a:satMod val="115000"/>
                </a:srgbClr>
              </a:gs>
              <a:gs pos="50000">
                <a:srgbClr val="7AC143">
                  <a:shade val="67500"/>
                  <a:satMod val="115000"/>
                </a:srgbClr>
              </a:gs>
              <a:gs pos="100000">
                <a:srgbClr val="7AC143">
                  <a:shade val="100000"/>
                  <a:satMod val="115000"/>
                </a:srgbClr>
              </a:gs>
            </a:gsLst>
            <a:lin ang="2700000" scaled="1"/>
            <a:tileRect/>
          </a:gradFill>
          <a:ln>
            <a:solidFill>
              <a:schemeClr val="bg1">
                <a:lumMod val="50000"/>
              </a:schemeClr>
            </a:solidFill>
            <a:headEnd type="none" w="med" len="med"/>
            <a:tailEnd type="arrow"/>
          </a:ln>
        </p:spPr>
        <p:style>
          <a:lnRef idx="2">
            <a:schemeClr val="accent6"/>
          </a:lnRef>
          <a:fillRef idx="0">
            <a:schemeClr val="accent6"/>
          </a:fillRef>
          <a:effectRef idx="1">
            <a:schemeClr val="accent6"/>
          </a:effectRef>
          <a:fontRef idx="minor">
            <a:schemeClr val="tx1"/>
          </a:fontRef>
        </p:style>
        <p:txBody>
          <a:bodyPr wrap="square">
            <a:spAutoFit/>
          </a:bodyPr>
          <a:lstStyle/>
          <a:p>
            <a:pPr algn="ctr"/>
            <a:r>
              <a:rPr lang="en-US" sz="800" b="1" dirty="0" smtClean="0">
                <a:solidFill>
                  <a:schemeClr val="bg1"/>
                </a:solidFill>
                <a:latin typeface="Arial" pitchFamily="34" charset="0"/>
                <a:cs typeface="Arial" pitchFamily="34" charset="0"/>
              </a:rPr>
              <a:t>AKKUYU NGS A</a:t>
            </a:r>
            <a:r>
              <a:rPr lang="tr-TR" sz="800" b="1" dirty="0" smtClean="0">
                <a:solidFill>
                  <a:schemeClr val="bg1"/>
                </a:solidFill>
                <a:latin typeface="Arial" pitchFamily="34" charset="0"/>
                <a:cs typeface="Arial" pitchFamily="34" charset="0"/>
              </a:rPr>
              <a:t>Ş</a:t>
            </a:r>
            <a:endParaRPr lang="en-US" sz="800" b="1" dirty="0">
              <a:solidFill>
                <a:schemeClr val="bg1"/>
              </a:solidFill>
              <a:latin typeface="Arial" pitchFamily="34" charset="0"/>
              <a:cs typeface="Arial" pitchFamily="34" charset="0"/>
            </a:endParaRPr>
          </a:p>
        </p:txBody>
      </p:sp>
      <p:sp>
        <p:nvSpPr>
          <p:cNvPr id="9" name="Номер слайда 3"/>
          <p:cNvSpPr txBox="1">
            <a:spLocks/>
          </p:cNvSpPr>
          <p:nvPr>
            <p:custDataLst>
              <p:tags r:id="rId5"/>
            </p:custDataLst>
          </p:nvPr>
        </p:nvSpPr>
        <p:spPr>
          <a:xfrm>
            <a:off x="6986478" y="6492875"/>
            <a:ext cx="2133600" cy="365125"/>
          </a:xfrm>
          <a:prstGeom prst="rect">
            <a:avLst/>
          </a:prstGeom>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05FFC57-13F4-4BBB-A1C1-51ACF37CB08F}" type="slidenum">
              <a:rPr lang="ru-RU" smtClean="0">
                <a:solidFill>
                  <a:srgbClr val="003274"/>
                </a:solidFill>
              </a:rPr>
              <a:pPr algn="r"/>
              <a:t>10</a:t>
            </a:fld>
            <a:endParaRPr lang="ru-RU" dirty="0">
              <a:solidFill>
                <a:srgbClr val="003274"/>
              </a:solidFill>
            </a:endParaRPr>
          </a:p>
        </p:txBody>
      </p:sp>
      <p:sp>
        <p:nvSpPr>
          <p:cNvPr id="20" name="Прямоугольник 19"/>
          <p:cNvSpPr/>
          <p:nvPr/>
        </p:nvSpPr>
        <p:spPr>
          <a:xfrm>
            <a:off x="247651" y="1047750"/>
            <a:ext cx="3841228" cy="43645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Requirements for Turkish contractors</a:t>
            </a:r>
            <a:endParaRPr lang="ru-RU" sz="1400" dirty="0">
              <a:solidFill>
                <a:schemeClr val="bg1"/>
              </a:solidFill>
            </a:endParaRPr>
          </a:p>
        </p:txBody>
      </p:sp>
      <p:sp>
        <p:nvSpPr>
          <p:cNvPr id="22" name="Прямоугольник 21"/>
          <p:cNvSpPr/>
          <p:nvPr/>
        </p:nvSpPr>
        <p:spPr>
          <a:xfrm>
            <a:off x="4787153" y="1038067"/>
            <a:ext cx="4239370" cy="44613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dirty="0">
                <a:solidFill>
                  <a:srgbClr val="FFFFFF"/>
                </a:solidFill>
              </a:rPr>
              <a:t>Requirement for personnel of Turkish contractors</a:t>
            </a:r>
            <a:endParaRPr lang="ru-RU" sz="1400" dirty="0">
              <a:solidFill>
                <a:srgbClr val="FFFFFF"/>
              </a:solidFill>
            </a:endParaRPr>
          </a:p>
        </p:txBody>
      </p:sp>
      <p:sp>
        <p:nvSpPr>
          <p:cNvPr id="24" name="TextBox 23"/>
          <p:cNvSpPr txBox="1"/>
          <p:nvPr/>
        </p:nvSpPr>
        <p:spPr>
          <a:xfrm>
            <a:off x="1231392" y="155843"/>
            <a:ext cx="6698714" cy="707886"/>
          </a:xfrm>
          <a:prstGeom prst="rect">
            <a:avLst/>
          </a:prstGeom>
          <a:noFill/>
        </p:spPr>
        <p:txBody>
          <a:bodyPr wrap="square" rtlCol="0">
            <a:spAutoFit/>
          </a:bodyPr>
          <a:lstStyle/>
          <a:p>
            <a:pPr lvl="0"/>
            <a:r>
              <a:rPr lang="en-US" sz="2000" dirty="0">
                <a:solidFill>
                  <a:srgbClr val="003274"/>
                </a:solidFill>
                <a:latin typeface="Arial" pitchFamily="34" charset="0"/>
                <a:cs typeface="Arial" pitchFamily="34" charset="0"/>
              </a:rPr>
              <a:t>Requirements for Turkish contractors </a:t>
            </a:r>
            <a:r>
              <a:rPr lang="en-US" sz="2000" dirty="0" smtClean="0">
                <a:solidFill>
                  <a:srgbClr val="003274"/>
                </a:solidFill>
                <a:latin typeface="Arial" pitchFamily="34" charset="0"/>
                <a:cs typeface="Arial" pitchFamily="34" charset="0"/>
              </a:rPr>
              <a:t>during</a:t>
            </a:r>
            <a:endParaRPr lang="ru-RU" sz="2000" dirty="0">
              <a:solidFill>
                <a:srgbClr val="F37D07">
                  <a:lumMod val="75000"/>
                </a:srgbClr>
              </a:solidFill>
              <a:latin typeface="Arial" pitchFamily="34" charset="0"/>
              <a:cs typeface="Arial" pitchFamily="34" charset="0"/>
            </a:endParaRPr>
          </a:p>
          <a:p>
            <a:r>
              <a:rPr lang="en-US" sz="2000" dirty="0" smtClean="0">
                <a:solidFill>
                  <a:schemeClr val="accent1">
                    <a:lumMod val="75000"/>
                  </a:schemeClr>
                </a:solidFill>
                <a:latin typeface="Arial" pitchFamily="34" charset="0"/>
                <a:cs typeface="Arial" pitchFamily="34" charset="0"/>
              </a:rPr>
              <a:t>construction</a:t>
            </a:r>
            <a:endParaRPr lang="ru-RU" sz="2000" dirty="0">
              <a:solidFill>
                <a:schemeClr val="accent1">
                  <a:lumMod val="75000"/>
                </a:schemeClr>
              </a:solidFill>
              <a:latin typeface="Arial" pitchFamily="34" charset="0"/>
              <a:cs typeface="Arial" pitchFamily="34" charset="0"/>
            </a:endParaRPr>
          </a:p>
        </p:txBody>
      </p:sp>
      <p:sp>
        <p:nvSpPr>
          <p:cNvPr id="3" name="Прямоугольник 2"/>
          <p:cNvSpPr/>
          <p:nvPr/>
        </p:nvSpPr>
        <p:spPr>
          <a:xfrm>
            <a:off x="247649" y="1484204"/>
            <a:ext cx="3947833" cy="3323987"/>
          </a:xfrm>
          <a:prstGeom prst="rect">
            <a:avLst/>
          </a:prstGeom>
        </p:spPr>
        <p:txBody>
          <a:bodyPr wrap="square">
            <a:spAutoFit/>
          </a:bodyPr>
          <a:lstStyle/>
          <a:p>
            <a:pPr marL="342900" indent="-342900" algn="just">
              <a:buFont typeface="+mj-lt"/>
              <a:buAutoNum type="arabicPeriod"/>
            </a:pPr>
            <a:r>
              <a:rPr lang="en-US" sz="1400" dirty="0" smtClean="0">
                <a:solidFill>
                  <a:schemeClr val="accent2">
                    <a:lumMod val="50000"/>
                  </a:schemeClr>
                </a:solidFill>
              </a:rPr>
              <a:t>Availability of reference – experience in executing the work, being the subject matter of the contract</a:t>
            </a:r>
            <a:endParaRPr lang="ru-RU" sz="1400" dirty="0">
              <a:solidFill>
                <a:schemeClr val="accent2">
                  <a:lumMod val="50000"/>
                </a:schemeClr>
              </a:solidFill>
            </a:endParaRPr>
          </a:p>
          <a:p>
            <a:pPr marL="342900" indent="-342900" algn="just">
              <a:buFont typeface="+mj-lt"/>
              <a:buAutoNum type="arabicPeriod"/>
            </a:pPr>
            <a:endParaRPr lang="ru-RU" sz="1400" dirty="0" smtClean="0">
              <a:solidFill>
                <a:schemeClr val="accent2">
                  <a:lumMod val="50000"/>
                </a:schemeClr>
              </a:solidFill>
            </a:endParaRPr>
          </a:p>
          <a:p>
            <a:pPr marL="342900" indent="-342900" algn="just">
              <a:buFont typeface="+mj-lt"/>
              <a:buAutoNum type="arabicPeriod"/>
            </a:pPr>
            <a:r>
              <a:rPr lang="en-US" sz="1400" dirty="0" smtClean="0">
                <a:solidFill>
                  <a:schemeClr val="accent2">
                    <a:lumMod val="50000"/>
                  </a:schemeClr>
                </a:solidFill>
              </a:rPr>
              <a:t>Availability of own machines and equipment, needed for work performance</a:t>
            </a:r>
            <a:r>
              <a:rPr lang="ru-RU" sz="1400" dirty="0" smtClean="0">
                <a:solidFill>
                  <a:schemeClr val="accent2">
                    <a:lumMod val="50000"/>
                  </a:schemeClr>
                </a:solidFill>
              </a:rPr>
              <a:t> («</a:t>
            </a:r>
            <a:r>
              <a:rPr lang="en-US" sz="1400" dirty="0" smtClean="0">
                <a:solidFill>
                  <a:schemeClr val="accent2">
                    <a:lumMod val="50000"/>
                  </a:schemeClr>
                </a:solidFill>
              </a:rPr>
              <a:t>sub-contract</a:t>
            </a:r>
            <a:r>
              <a:rPr lang="ru-RU" sz="1400" dirty="0" smtClean="0">
                <a:solidFill>
                  <a:schemeClr val="accent2">
                    <a:lumMod val="50000"/>
                  </a:schemeClr>
                </a:solidFill>
              </a:rPr>
              <a:t>»)</a:t>
            </a:r>
            <a:endParaRPr lang="ru-RU" sz="1400" dirty="0">
              <a:solidFill>
                <a:schemeClr val="accent2">
                  <a:lumMod val="50000"/>
                </a:schemeClr>
              </a:solidFill>
            </a:endParaRPr>
          </a:p>
          <a:p>
            <a:pPr marL="342900" indent="-342900" algn="just">
              <a:buFont typeface="+mj-lt"/>
              <a:buAutoNum type="arabicPeriod"/>
            </a:pPr>
            <a:endParaRPr lang="ru-RU" sz="1400" dirty="0" smtClean="0">
              <a:solidFill>
                <a:schemeClr val="accent2">
                  <a:lumMod val="50000"/>
                </a:schemeClr>
              </a:solidFill>
            </a:endParaRPr>
          </a:p>
          <a:p>
            <a:pPr marL="342900" indent="-342900" algn="just">
              <a:buFont typeface="+mj-lt"/>
              <a:buAutoNum type="arabicPeriod"/>
            </a:pPr>
            <a:r>
              <a:rPr lang="en-US" sz="1400" dirty="0" smtClean="0">
                <a:solidFill>
                  <a:schemeClr val="accent2">
                    <a:lumMod val="50000"/>
                  </a:schemeClr>
                </a:solidFill>
              </a:rPr>
              <a:t>Capacity to accomplish the work, being the subject matter of the contract, by its own forces (minimum attraction of sub-contractors)</a:t>
            </a:r>
            <a:endParaRPr lang="ru-RU" sz="1400" dirty="0">
              <a:solidFill>
                <a:schemeClr val="accent2">
                  <a:lumMod val="50000"/>
                </a:schemeClr>
              </a:solidFill>
            </a:endParaRPr>
          </a:p>
          <a:p>
            <a:pPr marL="342900" indent="-342900" algn="just">
              <a:buFont typeface="+mj-lt"/>
              <a:buAutoNum type="arabicPeriod"/>
            </a:pPr>
            <a:endParaRPr lang="ru-RU" sz="1400" dirty="0" smtClean="0">
              <a:solidFill>
                <a:schemeClr val="accent2">
                  <a:lumMod val="50000"/>
                </a:schemeClr>
              </a:solidFill>
            </a:endParaRPr>
          </a:p>
          <a:p>
            <a:pPr marL="342900" indent="-342900" algn="just">
              <a:buFont typeface="+mj-lt"/>
              <a:buAutoNum type="arabicPeriod"/>
            </a:pPr>
            <a:endParaRPr lang="ru-RU" sz="1400" dirty="0">
              <a:solidFill>
                <a:schemeClr val="accent2">
                  <a:lumMod val="50000"/>
                </a:schemeClr>
              </a:solidFill>
            </a:endParaRPr>
          </a:p>
          <a:p>
            <a:pPr algn="just"/>
            <a:endParaRPr lang="ru-RU" sz="1400" dirty="0">
              <a:solidFill>
                <a:schemeClr val="accent2">
                  <a:lumMod val="50000"/>
                </a:schemeClr>
              </a:solidFill>
            </a:endParaRPr>
          </a:p>
        </p:txBody>
      </p:sp>
      <p:sp>
        <p:nvSpPr>
          <p:cNvPr id="4" name="Прямоугольник 3"/>
          <p:cNvSpPr/>
          <p:nvPr/>
        </p:nvSpPr>
        <p:spPr>
          <a:xfrm>
            <a:off x="4787152" y="1545759"/>
            <a:ext cx="4239371" cy="1384995"/>
          </a:xfrm>
          <a:prstGeom prst="rect">
            <a:avLst/>
          </a:prstGeom>
        </p:spPr>
        <p:txBody>
          <a:bodyPr wrap="square">
            <a:spAutoFit/>
          </a:bodyPr>
          <a:lstStyle/>
          <a:p>
            <a:pPr marL="355600" lvl="0" indent="-355600" algn="just"/>
            <a:r>
              <a:rPr lang="ru-RU" sz="1400" dirty="0" smtClean="0">
                <a:solidFill>
                  <a:schemeClr val="accent2">
                    <a:lumMod val="50000"/>
                  </a:schemeClr>
                </a:solidFill>
              </a:rPr>
              <a:t>1. </a:t>
            </a:r>
            <a:r>
              <a:rPr lang="en-US" sz="1400" dirty="0" smtClean="0">
                <a:solidFill>
                  <a:schemeClr val="accent2">
                    <a:lumMod val="50000"/>
                  </a:schemeClr>
                </a:solidFill>
              </a:rPr>
              <a:t>Q</a:t>
            </a:r>
            <a:r>
              <a:rPr lang="en-US" sz="1400" dirty="0" smtClean="0">
                <a:solidFill>
                  <a:srgbClr val="4596D1">
                    <a:lumMod val="50000"/>
                  </a:srgbClr>
                </a:solidFill>
              </a:rPr>
              <a:t>ualification </a:t>
            </a:r>
            <a:r>
              <a:rPr lang="en-US" sz="1400" dirty="0">
                <a:solidFill>
                  <a:srgbClr val="4596D1">
                    <a:lumMod val="50000"/>
                  </a:srgbClr>
                </a:solidFill>
              </a:rPr>
              <a:t>and </a:t>
            </a:r>
            <a:r>
              <a:rPr lang="en-US" sz="1400" dirty="0" smtClean="0">
                <a:solidFill>
                  <a:srgbClr val="4596D1">
                    <a:lumMod val="50000"/>
                  </a:srgbClr>
                </a:solidFill>
              </a:rPr>
              <a:t>competence available </a:t>
            </a:r>
            <a:r>
              <a:rPr lang="en-US" sz="1400" dirty="0">
                <a:solidFill>
                  <a:srgbClr val="4596D1">
                    <a:lumMod val="50000"/>
                  </a:srgbClr>
                </a:solidFill>
              </a:rPr>
              <a:t>to perform the required </a:t>
            </a:r>
            <a:r>
              <a:rPr lang="en-US" sz="1400" dirty="0" smtClean="0">
                <a:solidFill>
                  <a:srgbClr val="4596D1">
                    <a:lumMod val="50000"/>
                  </a:srgbClr>
                </a:solidFill>
              </a:rPr>
              <a:t>work</a:t>
            </a:r>
            <a:endParaRPr lang="ru-RU" sz="1400" dirty="0">
              <a:solidFill>
                <a:schemeClr val="accent2">
                  <a:lumMod val="50000"/>
                </a:schemeClr>
              </a:solidFill>
            </a:endParaRPr>
          </a:p>
          <a:p>
            <a:pPr marL="177800" indent="-177800" algn="just"/>
            <a:endParaRPr lang="ru-RU" sz="1400" dirty="0" smtClean="0">
              <a:solidFill>
                <a:schemeClr val="accent2">
                  <a:lumMod val="50000"/>
                </a:schemeClr>
              </a:solidFill>
            </a:endParaRPr>
          </a:p>
          <a:p>
            <a:pPr marL="177800" indent="-177800" algn="just"/>
            <a:r>
              <a:rPr lang="en-US" sz="1400" dirty="0" smtClean="0">
                <a:solidFill>
                  <a:schemeClr val="accent2">
                    <a:lumMod val="50000"/>
                  </a:schemeClr>
                </a:solidFill>
              </a:rPr>
              <a:t>2</a:t>
            </a:r>
            <a:r>
              <a:rPr lang="ru-RU" sz="1400" dirty="0" smtClean="0">
                <a:solidFill>
                  <a:schemeClr val="accent2">
                    <a:lumMod val="50000"/>
                  </a:schemeClr>
                </a:solidFill>
              </a:rPr>
              <a:t>. </a:t>
            </a:r>
            <a:r>
              <a:rPr lang="en-US" sz="1400" dirty="0" smtClean="0">
                <a:solidFill>
                  <a:schemeClr val="accent2">
                    <a:lumMod val="50000"/>
                  </a:schemeClr>
                </a:solidFill>
              </a:rPr>
              <a:t>Special permits available to perform dangerous special work</a:t>
            </a:r>
            <a:r>
              <a:rPr lang="ru-RU" sz="1400" dirty="0" smtClean="0">
                <a:solidFill>
                  <a:schemeClr val="accent2">
                    <a:lumMod val="50000"/>
                  </a:schemeClr>
                </a:solidFill>
              </a:rPr>
              <a:t> </a:t>
            </a:r>
            <a:endParaRPr lang="ru-RU" sz="1400" dirty="0">
              <a:solidFill>
                <a:schemeClr val="accent2">
                  <a:lumMod val="50000"/>
                </a:schemeClr>
              </a:solidFill>
            </a:endParaRPr>
          </a:p>
          <a:p>
            <a:pPr algn="just"/>
            <a:endParaRPr lang="ru-RU" sz="1400" dirty="0">
              <a:solidFill>
                <a:schemeClr val="accent2">
                  <a:lumMod val="50000"/>
                </a:schemeClr>
              </a:solidFill>
            </a:endParaRPr>
          </a:p>
        </p:txBody>
      </p:sp>
      <p:cxnSp>
        <p:nvCxnSpPr>
          <p:cNvPr id="11" name="Прямая соединительная линия 10"/>
          <p:cNvCxnSpPr/>
          <p:nvPr/>
        </p:nvCxnSpPr>
        <p:spPr>
          <a:xfrm>
            <a:off x="248368" y="2205286"/>
            <a:ext cx="8412313" cy="0"/>
          </a:xfrm>
          <a:prstGeom prst="line">
            <a:avLst/>
          </a:prstGeom>
          <a:ln w="31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248368" y="3084059"/>
            <a:ext cx="8412313" cy="0"/>
          </a:xfrm>
          <a:prstGeom prst="line">
            <a:avLst/>
          </a:prstGeom>
          <a:ln w="31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454525" y="1038067"/>
            <a:ext cx="0" cy="5341953"/>
          </a:xfrm>
          <a:prstGeom prst="line">
            <a:avLst/>
          </a:prstGeom>
          <a:ln w="31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64083" y="3398109"/>
            <a:ext cx="4096598" cy="2821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46048" y="4297363"/>
            <a:ext cx="2705870" cy="2022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4" y="-630"/>
            <a:ext cx="1187918" cy="96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Прямоугольник 16"/>
          <p:cNvSpPr/>
          <p:nvPr/>
        </p:nvSpPr>
        <p:spPr>
          <a:xfrm>
            <a:off x="269564" y="787176"/>
            <a:ext cx="889868" cy="164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dirty="0">
                <a:solidFill>
                  <a:srgbClr val="1F497D"/>
                </a:solidFill>
              </a:rPr>
              <a:t>ROSATOM</a:t>
            </a:r>
            <a:endParaRPr lang="ru-RU" sz="1000" dirty="0">
              <a:solidFill>
                <a:srgbClr val="1F497D"/>
              </a:solidFill>
            </a:endParaRPr>
          </a:p>
        </p:txBody>
      </p:sp>
    </p:spTree>
    <p:extLst>
      <p:ext uri="{BB962C8B-B14F-4D97-AF65-F5344CB8AC3E}">
        <p14:creationId xmlns:p14="http://schemas.microsoft.com/office/powerpoint/2010/main" val="2151607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Прямая со стрелкой 52"/>
          <p:cNvCxnSpPr/>
          <p:nvPr/>
        </p:nvCxnSpPr>
        <p:spPr>
          <a:xfrm>
            <a:off x="6300192" y="1556792"/>
            <a:ext cx="497389" cy="0"/>
          </a:xfrm>
          <a:prstGeom prst="straightConnector1">
            <a:avLst/>
          </a:prstGeom>
          <a:ln w="12700">
            <a:solidFill>
              <a:schemeClr val="accent6">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p:nvPr/>
        </p:nvCxnSpPr>
        <p:spPr>
          <a:xfrm flipH="1">
            <a:off x="7262400" y="1772816"/>
            <a:ext cx="6" cy="3360256"/>
          </a:xfrm>
          <a:prstGeom prst="straightConnector1">
            <a:avLst/>
          </a:prstGeom>
          <a:ln w="12700">
            <a:solidFill>
              <a:schemeClr val="accent6">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Rectangle 4"/>
          <p:cNvSpPr txBox="1">
            <a:spLocks noChangeArrowheads="1"/>
          </p:cNvSpPr>
          <p:nvPr>
            <p:custDataLst>
              <p:tags r:id="rId1"/>
            </p:custDataLst>
          </p:nvPr>
        </p:nvSpPr>
        <p:spPr>
          <a:xfrm>
            <a:off x="1193046" y="0"/>
            <a:ext cx="6691322" cy="10527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schemeClr val="tx2"/>
                </a:solidFill>
                <a:latin typeface="Arial" pitchFamily="34" charset="0"/>
                <a:cs typeface="Arial" pitchFamily="34" charset="0"/>
              </a:rPr>
              <a:t>Algorithm for selecting a suppler of equipment, materials and services</a:t>
            </a:r>
            <a:endParaRPr lang="en-US" sz="2000" b="1" dirty="0" smtClean="0">
              <a:solidFill>
                <a:schemeClr val="tx2"/>
              </a:solidFill>
              <a:latin typeface="Arial" pitchFamily="34" charset="0"/>
              <a:cs typeface="Arial" pitchFamily="34" charset="0"/>
            </a:endParaRPr>
          </a:p>
        </p:txBody>
      </p:sp>
      <p:pic>
        <p:nvPicPr>
          <p:cNvPr id="15" name="Picture 1"/>
          <p:cNvPicPr>
            <a:picLocks noChangeAspect="1" noChangeArrowheads="1"/>
          </p:cNvPicPr>
          <p:nvPr/>
        </p:nvPicPr>
        <p:blipFill>
          <a:blip r:embed="rId5" cstate="print"/>
          <a:srcRect/>
          <a:stretch>
            <a:fillRect/>
          </a:stretch>
        </p:blipFill>
        <p:spPr bwMode="auto">
          <a:xfrm>
            <a:off x="8020457" y="0"/>
            <a:ext cx="1123543" cy="785923"/>
          </a:xfrm>
          <a:prstGeom prst="rect">
            <a:avLst/>
          </a:prstGeom>
          <a:noFill/>
          <a:ln>
            <a:noFill/>
          </a:ln>
          <a:effectLst>
            <a:outerShdw algn="ctr" rotWithShape="0">
              <a:srgbClr val="999999"/>
            </a:outerShdw>
          </a:effectLst>
          <a:extLst/>
        </p:spPr>
      </p:pic>
      <p:sp>
        <p:nvSpPr>
          <p:cNvPr id="18" name="TextBox 38"/>
          <p:cNvSpPr txBox="1">
            <a:spLocks noChangeArrowheads="1"/>
          </p:cNvSpPr>
          <p:nvPr/>
        </p:nvSpPr>
        <p:spPr bwMode="auto">
          <a:xfrm>
            <a:off x="8000688" y="756192"/>
            <a:ext cx="1123512" cy="215444"/>
          </a:xfrm>
          <a:prstGeom prst="rect">
            <a:avLst/>
          </a:prstGeom>
          <a:gradFill flip="none" rotWithShape="1">
            <a:gsLst>
              <a:gs pos="0">
                <a:srgbClr val="7AC143">
                  <a:shade val="30000"/>
                  <a:satMod val="115000"/>
                </a:srgbClr>
              </a:gs>
              <a:gs pos="50000">
                <a:srgbClr val="7AC143">
                  <a:shade val="67500"/>
                  <a:satMod val="115000"/>
                </a:srgbClr>
              </a:gs>
              <a:gs pos="100000">
                <a:srgbClr val="7AC143">
                  <a:shade val="100000"/>
                  <a:satMod val="115000"/>
                </a:srgbClr>
              </a:gs>
            </a:gsLst>
            <a:lin ang="2700000" scaled="1"/>
            <a:tileRect/>
          </a:gradFill>
          <a:ln>
            <a:solidFill>
              <a:schemeClr val="bg1">
                <a:lumMod val="50000"/>
              </a:schemeClr>
            </a:solidFill>
            <a:headEnd type="none" w="med" len="med"/>
            <a:tailEnd type="arrow"/>
          </a:ln>
        </p:spPr>
        <p:style>
          <a:lnRef idx="2">
            <a:schemeClr val="accent6"/>
          </a:lnRef>
          <a:fillRef idx="0">
            <a:schemeClr val="accent6"/>
          </a:fillRef>
          <a:effectRef idx="1">
            <a:schemeClr val="accent6"/>
          </a:effectRef>
          <a:fontRef idx="minor">
            <a:schemeClr val="tx1"/>
          </a:fontRef>
        </p:style>
        <p:txBody>
          <a:bodyPr wrap="square">
            <a:spAutoFit/>
          </a:bodyPr>
          <a:lstStyle/>
          <a:p>
            <a:pPr algn="ctr"/>
            <a:r>
              <a:rPr lang="en-US" sz="800" b="1" dirty="0" smtClean="0">
                <a:solidFill>
                  <a:schemeClr val="bg1"/>
                </a:solidFill>
                <a:latin typeface="Arial" pitchFamily="34" charset="0"/>
                <a:cs typeface="Arial" pitchFamily="34" charset="0"/>
              </a:rPr>
              <a:t>AKKUYU NGS A</a:t>
            </a:r>
            <a:r>
              <a:rPr lang="tr-TR" sz="800" b="1" dirty="0" smtClean="0">
                <a:solidFill>
                  <a:schemeClr val="bg1"/>
                </a:solidFill>
                <a:latin typeface="Arial" pitchFamily="34" charset="0"/>
                <a:cs typeface="Arial" pitchFamily="34" charset="0"/>
              </a:rPr>
              <a:t>Ş</a:t>
            </a:r>
            <a:endParaRPr lang="en-US" sz="800" b="1" dirty="0">
              <a:solidFill>
                <a:schemeClr val="bg1"/>
              </a:solidFill>
              <a:latin typeface="Arial" pitchFamily="34" charset="0"/>
              <a:cs typeface="Arial" pitchFamily="34" charset="0"/>
            </a:endParaRPr>
          </a:p>
        </p:txBody>
      </p:sp>
      <p:sp>
        <p:nvSpPr>
          <p:cNvPr id="2" name="Прямоугольник 1"/>
          <p:cNvSpPr/>
          <p:nvPr/>
        </p:nvSpPr>
        <p:spPr>
          <a:xfrm>
            <a:off x="32049" y="1125538"/>
            <a:ext cx="1654225" cy="898737"/>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latin typeface="Arial" pitchFamily="34" charset="0"/>
                <a:cs typeface="Arial" pitchFamily="34" charset="0"/>
              </a:rPr>
              <a:t>Development of project requirements</a:t>
            </a:r>
            <a:endParaRPr lang="ru-RU" sz="1400" b="1" dirty="0">
              <a:solidFill>
                <a:schemeClr val="bg1"/>
              </a:solidFill>
              <a:latin typeface="Arial" pitchFamily="34" charset="0"/>
              <a:cs typeface="Arial" pitchFamily="34" charset="0"/>
            </a:endParaRPr>
          </a:p>
        </p:txBody>
      </p:sp>
      <p:sp>
        <p:nvSpPr>
          <p:cNvPr id="16" name="Прямоугольник 15"/>
          <p:cNvSpPr/>
          <p:nvPr/>
        </p:nvSpPr>
        <p:spPr>
          <a:xfrm>
            <a:off x="2055720" y="1052736"/>
            <a:ext cx="2444272" cy="971539"/>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latin typeface="Arial" pitchFamily="34" charset="0"/>
                <a:cs typeface="Arial" pitchFamily="34" charset="0"/>
              </a:rPr>
              <a:t>Turkish market research</a:t>
            </a:r>
            <a:r>
              <a:rPr lang="ru-RU" sz="1400" b="1" dirty="0" smtClean="0">
                <a:solidFill>
                  <a:schemeClr val="bg1"/>
                </a:solidFill>
                <a:latin typeface="Arial" pitchFamily="34" charset="0"/>
                <a:cs typeface="Arial" pitchFamily="34" charset="0"/>
              </a:rPr>
              <a:t> </a:t>
            </a:r>
            <a:r>
              <a:rPr lang="ru-RU" sz="1200" dirty="0" smtClean="0">
                <a:solidFill>
                  <a:schemeClr val="bg1"/>
                </a:solidFill>
                <a:latin typeface="Arial" pitchFamily="34" charset="0"/>
                <a:cs typeface="Arial" pitchFamily="34" charset="0"/>
              </a:rPr>
              <a:t>(</a:t>
            </a:r>
            <a:r>
              <a:rPr lang="en-US" sz="1200" dirty="0" smtClean="0">
                <a:solidFill>
                  <a:schemeClr val="bg1"/>
                </a:solidFill>
                <a:latin typeface="Arial" pitchFamily="34" charset="0"/>
                <a:cs typeface="Arial" pitchFamily="34" charset="0"/>
              </a:rPr>
              <a:t>audits of supply companies of equipment, materials and services)</a:t>
            </a:r>
            <a:endParaRPr lang="ru-RU" sz="1200" b="1" dirty="0">
              <a:solidFill>
                <a:schemeClr val="bg1"/>
              </a:solidFill>
              <a:latin typeface="Arial" pitchFamily="34" charset="0"/>
              <a:cs typeface="Arial" pitchFamily="34" charset="0"/>
            </a:endParaRPr>
          </a:p>
        </p:txBody>
      </p:sp>
      <p:sp>
        <p:nvSpPr>
          <p:cNvPr id="56" name="Прямоугольник 55"/>
          <p:cNvSpPr/>
          <p:nvPr/>
        </p:nvSpPr>
        <p:spPr>
          <a:xfrm>
            <a:off x="4716016" y="1106989"/>
            <a:ext cx="1872208" cy="28980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0" dirty="0" smtClean="0">
                <a:solidFill>
                  <a:schemeClr val="tx2"/>
                </a:solidFill>
                <a:latin typeface="Arial" pitchFamily="34" charset="0"/>
                <a:cs typeface="Arial" pitchFamily="34" charset="0"/>
              </a:rPr>
              <a:t>Getting information about products, services, including the </a:t>
            </a:r>
            <a:r>
              <a:rPr lang="en-US" sz="1200" b="0" u="sng" dirty="0" smtClean="0">
                <a:solidFill>
                  <a:schemeClr val="tx2"/>
                </a:solidFill>
                <a:latin typeface="Arial" pitchFamily="34" charset="0"/>
                <a:cs typeface="Arial" pitchFamily="34" charset="0"/>
              </a:rPr>
              <a:t>regulatory base</a:t>
            </a:r>
            <a:r>
              <a:rPr lang="en-US" sz="1200" b="0" dirty="0" smtClean="0">
                <a:solidFill>
                  <a:schemeClr val="tx2"/>
                </a:solidFill>
                <a:latin typeface="Arial" pitchFamily="34" charset="0"/>
                <a:cs typeface="Arial" pitchFamily="34" charset="0"/>
              </a:rPr>
              <a:t>, which is the ground for manufacturing and testing materials and</a:t>
            </a:r>
            <a:r>
              <a:rPr lang="ru-RU" sz="1200" b="0" dirty="0" smtClean="0">
                <a:solidFill>
                  <a:schemeClr val="tx2"/>
                </a:solidFill>
                <a:latin typeface="Arial" pitchFamily="34" charset="0"/>
                <a:cs typeface="Arial" pitchFamily="34" charset="0"/>
              </a:rPr>
              <a:t> </a:t>
            </a:r>
            <a:r>
              <a:rPr lang="en-US" sz="1200" b="0" dirty="0" smtClean="0">
                <a:solidFill>
                  <a:schemeClr val="tx2"/>
                </a:solidFill>
                <a:latin typeface="Arial" pitchFamily="34" charset="0"/>
                <a:cs typeface="Arial" pitchFamily="34" charset="0"/>
              </a:rPr>
              <a:t>equipment;</a:t>
            </a:r>
            <a:r>
              <a:rPr lang="ru-RU" sz="1200" b="0" dirty="0" smtClean="0">
                <a:solidFill>
                  <a:schemeClr val="tx2"/>
                </a:solidFill>
                <a:latin typeface="Arial" pitchFamily="34" charset="0"/>
                <a:cs typeface="Arial" pitchFamily="34" charset="0"/>
              </a:rPr>
              <a:t> </a:t>
            </a:r>
            <a:r>
              <a:rPr lang="en-US" sz="1200" b="0" dirty="0" smtClean="0">
                <a:solidFill>
                  <a:schemeClr val="tx2"/>
                </a:solidFill>
                <a:latin typeface="Arial" pitchFamily="34" charset="0"/>
                <a:cs typeface="Arial" pitchFamily="34" charset="0"/>
              </a:rPr>
              <a:t>technical characteristics of materials, equipment</a:t>
            </a:r>
            <a:endParaRPr lang="ru-RU" sz="1200" b="0" dirty="0">
              <a:solidFill>
                <a:schemeClr val="tx2"/>
              </a:solidFill>
              <a:latin typeface="Arial" pitchFamily="34" charset="0"/>
              <a:cs typeface="Arial" pitchFamily="34" charset="0"/>
            </a:endParaRPr>
          </a:p>
        </p:txBody>
      </p:sp>
      <p:sp>
        <p:nvSpPr>
          <p:cNvPr id="57" name="Прямоугольник 56"/>
          <p:cNvSpPr/>
          <p:nvPr/>
        </p:nvSpPr>
        <p:spPr>
          <a:xfrm>
            <a:off x="6853676" y="1092189"/>
            <a:ext cx="2183531" cy="118468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0" dirty="0" smtClean="0">
                <a:solidFill>
                  <a:schemeClr val="tx2"/>
                </a:solidFill>
                <a:latin typeface="Arial" pitchFamily="34" charset="0"/>
                <a:cs typeface="Arial" pitchFamily="34" charset="0"/>
              </a:rPr>
              <a:t>Comparative analysis o</a:t>
            </a:r>
            <a:r>
              <a:rPr lang="en-US" sz="1300" b="0" dirty="0" smtClean="0">
                <a:solidFill>
                  <a:schemeClr val="tx2"/>
                </a:solidFill>
                <a:latin typeface="Arial" pitchFamily="34" charset="0"/>
                <a:cs typeface="Arial" pitchFamily="34" charset="0"/>
              </a:rPr>
              <a:t>f compliance of the equipment and materials characteristics with the project requirements</a:t>
            </a:r>
            <a:endParaRPr lang="ru-RU" sz="1300" b="0" dirty="0">
              <a:solidFill>
                <a:schemeClr val="tx2"/>
              </a:solidFill>
              <a:latin typeface="Arial" pitchFamily="34" charset="0"/>
              <a:cs typeface="Arial" pitchFamily="34" charset="0"/>
            </a:endParaRPr>
          </a:p>
        </p:txBody>
      </p:sp>
      <p:sp>
        <p:nvSpPr>
          <p:cNvPr id="54" name="Блок-схема: сортировка 53"/>
          <p:cNvSpPr/>
          <p:nvPr/>
        </p:nvSpPr>
        <p:spPr>
          <a:xfrm>
            <a:off x="6640432" y="5133072"/>
            <a:ext cx="1243936" cy="650357"/>
          </a:xfrm>
          <a:prstGeom prst="flowChartSor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Rectangle 18"/>
          <p:cNvSpPr>
            <a:spLocks noChangeArrowheads="1"/>
          </p:cNvSpPr>
          <p:nvPr>
            <p:custDataLst>
              <p:tags r:id="rId2"/>
            </p:custDataLst>
          </p:nvPr>
        </p:nvSpPr>
        <p:spPr bwMode="auto">
          <a:xfrm>
            <a:off x="6712440" y="5398922"/>
            <a:ext cx="1126551" cy="166199"/>
          </a:xfrm>
          <a:prstGeom prst="rect">
            <a:avLst/>
          </a:prstGeom>
          <a:noFill/>
          <a:ln w="12700">
            <a:noFill/>
            <a:miter lim="800000"/>
            <a:headEnd/>
            <a:tailEnd/>
          </a:ln>
        </p:spPr>
        <p:txBody>
          <a:bodyPr wrap="square" lIns="0" tIns="0" rIns="0" bIns="0" anchor="b">
            <a:spAutoFit/>
          </a:bodyPr>
          <a:lstStyle/>
          <a:p>
            <a:pPr algn="ctr">
              <a:lnSpc>
                <a:spcPct val="90000"/>
              </a:lnSpc>
              <a:spcBef>
                <a:spcPct val="10000"/>
              </a:spcBef>
              <a:tabLst>
                <a:tab pos="447675" algn="l"/>
                <a:tab pos="630238" algn="l"/>
              </a:tabLst>
            </a:pPr>
            <a:r>
              <a:rPr lang="en-US" sz="1200" b="1" dirty="0" smtClean="0">
                <a:solidFill>
                  <a:schemeClr val="tx2"/>
                </a:solidFill>
                <a:latin typeface="Arial" pitchFamily="34" charset="0"/>
                <a:cs typeface="Arial" pitchFamily="34" charset="0"/>
              </a:rPr>
              <a:t> </a:t>
            </a:r>
            <a:r>
              <a:rPr lang="en-US" sz="1200" b="1" dirty="0" smtClean="0">
                <a:solidFill>
                  <a:schemeClr val="tx2"/>
                </a:solidFill>
                <a:latin typeface="Arial" pitchFamily="34" charset="0"/>
                <a:cs typeface="Arial" pitchFamily="34" charset="0"/>
              </a:rPr>
              <a:t>do not comply</a:t>
            </a:r>
            <a:endParaRPr lang="en-US" sz="1200" dirty="0">
              <a:solidFill>
                <a:schemeClr val="tx2"/>
              </a:solidFill>
              <a:latin typeface="Arial" pitchFamily="34" charset="0"/>
              <a:cs typeface="Arial" pitchFamily="34" charset="0"/>
            </a:endParaRPr>
          </a:p>
        </p:txBody>
      </p:sp>
      <p:sp>
        <p:nvSpPr>
          <p:cNvPr id="63" name="Блок-схема: сортировка 62"/>
          <p:cNvSpPr/>
          <p:nvPr/>
        </p:nvSpPr>
        <p:spPr>
          <a:xfrm>
            <a:off x="7815140" y="5133072"/>
            <a:ext cx="1309060" cy="593372"/>
          </a:xfrm>
          <a:prstGeom prst="flowChartSor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Rectangle 18"/>
          <p:cNvSpPr>
            <a:spLocks noChangeArrowheads="1"/>
          </p:cNvSpPr>
          <p:nvPr>
            <p:custDataLst>
              <p:tags r:id="rId3"/>
            </p:custDataLst>
          </p:nvPr>
        </p:nvSpPr>
        <p:spPr bwMode="auto">
          <a:xfrm>
            <a:off x="7925641" y="5349096"/>
            <a:ext cx="1198559" cy="166199"/>
          </a:xfrm>
          <a:prstGeom prst="rect">
            <a:avLst/>
          </a:prstGeom>
          <a:noFill/>
          <a:ln w="12700">
            <a:noFill/>
            <a:miter lim="800000"/>
            <a:headEnd/>
            <a:tailEnd/>
          </a:ln>
        </p:spPr>
        <p:txBody>
          <a:bodyPr wrap="square" lIns="0" tIns="0" rIns="0" bIns="0" anchor="b">
            <a:spAutoFit/>
          </a:bodyPr>
          <a:lstStyle/>
          <a:p>
            <a:pPr algn="ctr">
              <a:lnSpc>
                <a:spcPct val="90000"/>
              </a:lnSpc>
              <a:spcBef>
                <a:spcPct val="10000"/>
              </a:spcBef>
              <a:tabLst>
                <a:tab pos="447675" algn="l"/>
                <a:tab pos="630238" algn="l"/>
              </a:tabLst>
            </a:pPr>
            <a:r>
              <a:rPr lang="en-US" sz="1200" dirty="0" smtClean="0">
                <a:solidFill>
                  <a:schemeClr val="tx2"/>
                </a:solidFill>
                <a:latin typeface="Arial" pitchFamily="34" charset="0"/>
                <a:cs typeface="Arial" pitchFamily="34" charset="0"/>
              </a:rPr>
              <a:t>comply</a:t>
            </a:r>
            <a:endParaRPr lang="en-US" sz="1200" dirty="0">
              <a:solidFill>
                <a:schemeClr val="tx2"/>
              </a:solidFill>
              <a:latin typeface="Arial" pitchFamily="34" charset="0"/>
              <a:cs typeface="Arial" pitchFamily="34" charset="0"/>
            </a:endParaRPr>
          </a:p>
        </p:txBody>
      </p:sp>
      <p:cxnSp>
        <p:nvCxnSpPr>
          <p:cNvPr id="69" name="Прямая со стрелкой 68"/>
          <p:cNvCxnSpPr>
            <a:endCxn id="63" idx="0"/>
          </p:cNvCxnSpPr>
          <p:nvPr/>
        </p:nvCxnSpPr>
        <p:spPr>
          <a:xfrm>
            <a:off x="8469670" y="2276872"/>
            <a:ext cx="0" cy="2856200"/>
          </a:xfrm>
          <a:prstGeom prst="straightConnector1">
            <a:avLst/>
          </a:prstGeom>
          <a:ln w="12700">
            <a:solidFill>
              <a:schemeClr val="accent6">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1" name="Прямоугольник 70"/>
          <p:cNvSpPr/>
          <p:nvPr/>
        </p:nvSpPr>
        <p:spPr>
          <a:xfrm>
            <a:off x="6761551" y="5739380"/>
            <a:ext cx="2322326" cy="667816"/>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latin typeface="Arial" pitchFamily="34" charset="0"/>
                <a:cs typeface="Arial" pitchFamily="34" charset="0"/>
              </a:rPr>
              <a:t>Inclusion potential suppliers’ data into the database</a:t>
            </a:r>
            <a:endParaRPr lang="ru-RU" sz="1400" b="1" dirty="0">
              <a:solidFill>
                <a:schemeClr val="bg1"/>
              </a:solidFill>
              <a:latin typeface="Arial" pitchFamily="34" charset="0"/>
              <a:cs typeface="Arial" pitchFamily="34" charset="0"/>
            </a:endParaRPr>
          </a:p>
        </p:txBody>
      </p:sp>
      <p:sp>
        <p:nvSpPr>
          <p:cNvPr id="72" name="Прямоугольник 71"/>
          <p:cNvSpPr/>
          <p:nvPr/>
        </p:nvSpPr>
        <p:spPr>
          <a:xfrm>
            <a:off x="4216525" y="5739380"/>
            <a:ext cx="2163906" cy="667816"/>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latin typeface="Arial" pitchFamily="34" charset="0"/>
                <a:cs typeface="Arial" pitchFamily="34" charset="0"/>
              </a:rPr>
              <a:t>Invite and hold a tender</a:t>
            </a:r>
            <a:endParaRPr lang="ru-RU" sz="1400" b="1" dirty="0">
              <a:solidFill>
                <a:schemeClr val="bg1"/>
              </a:solidFill>
              <a:latin typeface="Arial" pitchFamily="34" charset="0"/>
              <a:cs typeface="Arial" pitchFamily="34" charset="0"/>
            </a:endParaRPr>
          </a:p>
        </p:txBody>
      </p:sp>
      <p:sp>
        <p:nvSpPr>
          <p:cNvPr id="73" name="Прямоугольник 72"/>
          <p:cNvSpPr/>
          <p:nvPr/>
        </p:nvSpPr>
        <p:spPr>
          <a:xfrm>
            <a:off x="2638852" y="5759449"/>
            <a:ext cx="1091767" cy="667816"/>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latin typeface="Arial" pitchFamily="34" charset="0"/>
                <a:cs typeface="Arial" pitchFamily="34" charset="0"/>
              </a:rPr>
              <a:t>Contract</a:t>
            </a:r>
            <a:endParaRPr lang="ru-RU" sz="1400" b="1" dirty="0">
              <a:solidFill>
                <a:schemeClr val="bg1"/>
              </a:solidFill>
              <a:latin typeface="Arial" pitchFamily="34" charset="0"/>
              <a:cs typeface="Arial" pitchFamily="34" charset="0"/>
            </a:endParaRPr>
          </a:p>
        </p:txBody>
      </p:sp>
      <p:cxnSp>
        <p:nvCxnSpPr>
          <p:cNvPr id="74" name="Прямая со стрелкой 73"/>
          <p:cNvCxnSpPr>
            <a:stCxn id="71" idx="1"/>
            <a:endCxn id="72" idx="3"/>
          </p:cNvCxnSpPr>
          <p:nvPr/>
        </p:nvCxnSpPr>
        <p:spPr>
          <a:xfrm flipH="1">
            <a:off x="6380431" y="6073288"/>
            <a:ext cx="381120" cy="0"/>
          </a:xfrm>
          <a:prstGeom prst="straightConnector1">
            <a:avLst/>
          </a:prstGeom>
          <a:ln w="12700">
            <a:solidFill>
              <a:schemeClr val="accent6">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Прямая со стрелкой 74"/>
          <p:cNvCxnSpPr/>
          <p:nvPr/>
        </p:nvCxnSpPr>
        <p:spPr>
          <a:xfrm>
            <a:off x="4499992" y="1484784"/>
            <a:ext cx="211510" cy="5304"/>
          </a:xfrm>
          <a:prstGeom prst="straightConnector1">
            <a:avLst/>
          </a:prstGeom>
          <a:ln w="12700">
            <a:solidFill>
              <a:schemeClr val="accent6">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7" name="Прямоугольник 76"/>
          <p:cNvSpPr/>
          <p:nvPr/>
        </p:nvSpPr>
        <p:spPr>
          <a:xfrm>
            <a:off x="538008" y="5739380"/>
            <a:ext cx="1310077" cy="650184"/>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latin typeface="Arial" pitchFamily="34" charset="0"/>
                <a:cs typeface="Arial" pitchFamily="34" charset="0"/>
              </a:rPr>
              <a:t>Delivery</a:t>
            </a:r>
            <a:endParaRPr lang="ru-RU" sz="1400" b="1" dirty="0">
              <a:solidFill>
                <a:schemeClr val="bg1"/>
              </a:solidFill>
              <a:latin typeface="Arial" pitchFamily="34" charset="0"/>
              <a:cs typeface="Arial" pitchFamily="34" charset="0"/>
            </a:endParaRPr>
          </a:p>
        </p:txBody>
      </p:sp>
      <p:cxnSp>
        <p:nvCxnSpPr>
          <p:cNvPr id="60" name="Прямая со стрелкой 59"/>
          <p:cNvCxnSpPr>
            <a:stCxn id="72" idx="1"/>
          </p:cNvCxnSpPr>
          <p:nvPr/>
        </p:nvCxnSpPr>
        <p:spPr>
          <a:xfrm flipH="1" flipV="1">
            <a:off x="3830904" y="6061965"/>
            <a:ext cx="385621" cy="11323"/>
          </a:xfrm>
          <a:prstGeom prst="straightConnector1">
            <a:avLst/>
          </a:prstGeom>
          <a:ln w="12700">
            <a:solidFill>
              <a:schemeClr val="accent6">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Прямая со стрелкой 65"/>
          <p:cNvCxnSpPr/>
          <p:nvPr/>
        </p:nvCxnSpPr>
        <p:spPr>
          <a:xfrm flipH="1" flipV="1">
            <a:off x="1831921" y="6061965"/>
            <a:ext cx="811191" cy="11323"/>
          </a:xfrm>
          <a:prstGeom prst="straightConnector1">
            <a:avLst/>
          </a:prstGeom>
          <a:ln w="12700">
            <a:solidFill>
              <a:schemeClr val="accent6">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Прямоугольник 34"/>
          <p:cNvSpPr/>
          <p:nvPr/>
        </p:nvSpPr>
        <p:spPr>
          <a:xfrm>
            <a:off x="2059293" y="3449123"/>
            <a:ext cx="2381570" cy="8752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0" dirty="0" smtClean="0">
                <a:solidFill>
                  <a:schemeClr val="tx2"/>
                </a:solidFill>
                <a:latin typeface="Arial" pitchFamily="34" charset="0"/>
                <a:cs typeface="Arial" pitchFamily="34" charset="0"/>
              </a:rPr>
              <a:t>Elaboration of requirement for companies (personnel, equipment,</a:t>
            </a:r>
            <a:r>
              <a:rPr lang="ru-RU" sz="1200" b="0" dirty="0" smtClean="0">
                <a:solidFill>
                  <a:schemeClr val="tx2"/>
                </a:solidFill>
                <a:latin typeface="Arial" pitchFamily="34" charset="0"/>
                <a:cs typeface="Arial" pitchFamily="34" charset="0"/>
              </a:rPr>
              <a:t> </a:t>
            </a:r>
            <a:r>
              <a:rPr lang="en-US" sz="1200" b="0" dirty="0" smtClean="0">
                <a:solidFill>
                  <a:schemeClr val="tx2"/>
                </a:solidFill>
                <a:latin typeface="Arial" pitchFamily="34" charset="0"/>
                <a:cs typeface="Arial" pitchFamily="34" charset="0"/>
              </a:rPr>
              <a:t>includin</a:t>
            </a:r>
            <a:r>
              <a:rPr lang="en-US" b="0" dirty="0" smtClean="0">
                <a:solidFill>
                  <a:schemeClr val="tx2"/>
                </a:solidFill>
                <a:latin typeface="Arial" pitchFamily="34" charset="0"/>
                <a:cs typeface="Arial" pitchFamily="34" charset="0"/>
              </a:rPr>
              <a:t>g for tests, QMS</a:t>
            </a:r>
            <a:r>
              <a:rPr lang="ru-RU" sz="1200" b="0" dirty="0" smtClean="0">
                <a:solidFill>
                  <a:schemeClr val="tx2"/>
                </a:solidFill>
                <a:latin typeface="Arial" pitchFamily="34" charset="0"/>
                <a:cs typeface="Arial" pitchFamily="34" charset="0"/>
              </a:rPr>
              <a:t>, </a:t>
            </a:r>
            <a:r>
              <a:rPr lang="en-US" sz="1200" b="0" dirty="0" smtClean="0">
                <a:solidFill>
                  <a:schemeClr val="tx2"/>
                </a:solidFill>
                <a:latin typeface="Arial" pitchFamily="34" charset="0"/>
                <a:cs typeface="Arial" pitchFamily="34" charset="0"/>
              </a:rPr>
              <a:t>licenses, certificates</a:t>
            </a:r>
            <a:r>
              <a:rPr lang="ru-RU" sz="1200" b="0" dirty="0" smtClean="0">
                <a:solidFill>
                  <a:schemeClr val="tx2"/>
                </a:solidFill>
                <a:latin typeface="Arial" pitchFamily="34" charset="0"/>
                <a:cs typeface="Arial" pitchFamily="34" charset="0"/>
              </a:rPr>
              <a:t>) </a:t>
            </a:r>
            <a:endParaRPr lang="ru-RU" sz="1200" b="0" dirty="0">
              <a:solidFill>
                <a:schemeClr val="tx2"/>
              </a:solidFill>
              <a:latin typeface="Arial" pitchFamily="34" charset="0"/>
              <a:cs typeface="Arial" pitchFamily="34" charset="0"/>
            </a:endParaRPr>
          </a:p>
        </p:txBody>
      </p:sp>
      <p:sp>
        <p:nvSpPr>
          <p:cNvPr id="37" name="Прямоугольник 36"/>
          <p:cNvSpPr/>
          <p:nvPr/>
        </p:nvSpPr>
        <p:spPr>
          <a:xfrm>
            <a:off x="2051718" y="4445602"/>
            <a:ext cx="2381571" cy="8657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0" dirty="0" smtClean="0">
                <a:solidFill>
                  <a:schemeClr val="tx2"/>
                </a:solidFill>
                <a:latin typeface="Arial" pitchFamily="34" charset="0"/>
                <a:cs typeface="Arial" pitchFamily="34" charset="0"/>
              </a:rPr>
              <a:t>Auditing companies, including forwarding requests, audits directly at manufacturer’s sites</a:t>
            </a:r>
            <a:endParaRPr lang="ru-RU" sz="1200" b="0" dirty="0">
              <a:solidFill>
                <a:schemeClr val="tx2"/>
              </a:solidFill>
              <a:latin typeface="Arial" pitchFamily="34" charset="0"/>
              <a:cs typeface="Arial" pitchFamily="34" charset="0"/>
            </a:endParaRPr>
          </a:p>
        </p:txBody>
      </p:sp>
      <p:sp>
        <p:nvSpPr>
          <p:cNvPr id="38" name="Прямоугольник 37"/>
          <p:cNvSpPr/>
          <p:nvPr/>
        </p:nvSpPr>
        <p:spPr>
          <a:xfrm>
            <a:off x="2055720" y="2081386"/>
            <a:ext cx="2377571" cy="6202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0" dirty="0" smtClean="0">
                <a:solidFill>
                  <a:schemeClr val="tx2"/>
                </a:solidFill>
                <a:latin typeface="Arial" pitchFamily="34" charset="0"/>
                <a:cs typeface="Arial" pitchFamily="34" charset="0"/>
              </a:rPr>
              <a:t>Preparation of equipment and materials range, list of work/services</a:t>
            </a:r>
            <a:endParaRPr lang="ru-RU" sz="1200" b="0" dirty="0">
              <a:solidFill>
                <a:schemeClr val="tx2"/>
              </a:solidFill>
              <a:latin typeface="Arial" pitchFamily="34" charset="0"/>
              <a:cs typeface="Arial" pitchFamily="34" charset="0"/>
            </a:endParaRPr>
          </a:p>
        </p:txBody>
      </p:sp>
      <p:sp>
        <p:nvSpPr>
          <p:cNvPr id="39" name="Прямоугольник 38"/>
          <p:cNvSpPr/>
          <p:nvPr/>
        </p:nvSpPr>
        <p:spPr>
          <a:xfrm>
            <a:off x="2051050" y="2780928"/>
            <a:ext cx="2377571" cy="5407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dirty="0" smtClean="0">
                <a:solidFill>
                  <a:schemeClr val="tx2"/>
                </a:solidFill>
                <a:latin typeface="Arial" pitchFamily="34" charset="0"/>
                <a:cs typeface="Arial" pitchFamily="34" charset="0"/>
              </a:rPr>
              <a:t>Listing of manufacturers, suppliers of work/services</a:t>
            </a:r>
            <a:endParaRPr lang="ru-RU" sz="1200" b="0" dirty="0">
              <a:solidFill>
                <a:schemeClr val="tx2"/>
              </a:solidFill>
              <a:latin typeface="Arial" pitchFamily="34" charset="0"/>
              <a:cs typeface="Arial" pitchFamily="34" charset="0"/>
            </a:endParaRPr>
          </a:p>
        </p:txBody>
      </p:sp>
      <p:cxnSp>
        <p:nvCxnSpPr>
          <p:cNvPr id="43" name="Соединительная линия уступом 42"/>
          <p:cNvCxnSpPr>
            <a:stCxn id="54" idx="1"/>
          </p:cNvCxnSpPr>
          <p:nvPr/>
        </p:nvCxnSpPr>
        <p:spPr>
          <a:xfrm rot="10800000">
            <a:off x="2059294" y="1574907"/>
            <a:ext cx="4581139" cy="3883345"/>
          </a:xfrm>
          <a:prstGeom prst="bentConnector3">
            <a:avLst>
              <a:gd name="adj1" fmla="val 105722"/>
            </a:avLst>
          </a:prstGeom>
          <a:ln w="12700">
            <a:solidFill>
              <a:schemeClr val="accent6">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Номер слайда 1"/>
          <p:cNvSpPr>
            <a:spLocks noGrp="1"/>
          </p:cNvSpPr>
          <p:nvPr>
            <p:ph type="sldNum" sz="quarter" idx="4294967295"/>
          </p:nvPr>
        </p:nvSpPr>
        <p:spPr>
          <a:xfrm>
            <a:off x="8172398" y="6492875"/>
            <a:ext cx="971601" cy="365125"/>
          </a:xfrm>
          <a:prstGeom prst="rect">
            <a:avLst/>
          </a:prstGeom>
        </p:spPr>
        <p:txBody>
          <a:bodyPr/>
          <a:lstStyle/>
          <a:p>
            <a:fld id="{705FFC57-13F4-4BBB-A1C1-51ACF37CB08F}" type="slidenum">
              <a:rPr lang="ru-RU" sz="1800" smtClean="0"/>
              <a:pPr/>
              <a:t>11</a:t>
            </a:fld>
            <a:endParaRPr lang="ru-RU" sz="1800" dirty="0"/>
          </a:p>
        </p:txBody>
      </p:sp>
      <p:pic>
        <p:nvPicPr>
          <p:cNvPr id="3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 y="-630"/>
            <a:ext cx="1187918" cy="96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Прямоугольник 30"/>
          <p:cNvSpPr/>
          <p:nvPr/>
        </p:nvSpPr>
        <p:spPr>
          <a:xfrm>
            <a:off x="269564" y="787176"/>
            <a:ext cx="889868" cy="164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dirty="0">
                <a:solidFill>
                  <a:srgbClr val="1F497D"/>
                </a:solidFill>
              </a:rPr>
              <a:t>ROSATOM</a:t>
            </a:r>
            <a:endParaRPr lang="ru-RU" sz="1000" dirty="0">
              <a:solidFill>
                <a:srgbClr val="1F497D"/>
              </a:solidFill>
            </a:endParaRPr>
          </a:p>
        </p:txBody>
      </p:sp>
    </p:spTree>
    <p:extLst>
      <p:ext uri="{BB962C8B-B14F-4D97-AF65-F5344CB8AC3E}">
        <p14:creationId xmlns:p14="http://schemas.microsoft.com/office/powerpoint/2010/main" val="418653361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97280" y="49604"/>
            <a:ext cx="6832826" cy="923330"/>
          </a:xfrm>
          <a:prstGeom prst="rect">
            <a:avLst/>
          </a:prstGeom>
          <a:noFill/>
        </p:spPr>
        <p:txBody>
          <a:bodyPr wrap="square" rtlCol="0">
            <a:spAutoFit/>
          </a:bodyPr>
          <a:lstStyle/>
          <a:p>
            <a:pPr algn="ctr"/>
            <a:r>
              <a:rPr lang="en-US" sz="1800" dirty="0" smtClean="0">
                <a:solidFill>
                  <a:schemeClr val="tx2"/>
                </a:solidFill>
                <a:latin typeface="Arial" pitchFamily="34" charset="0"/>
                <a:cs typeface="Arial" pitchFamily="34" charset="0"/>
              </a:rPr>
              <a:t>Example</a:t>
            </a:r>
            <a:r>
              <a:rPr lang="ru-RU" sz="1800" dirty="0" smtClean="0">
                <a:solidFill>
                  <a:schemeClr val="tx2"/>
                </a:solidFill>
                <a:latin typeface="Arial" pitchFamily="34" charset="0"/>
                <a:cs typeface="Arial" pitchFamily="34" charset="0"/>
              </a:rPr>
              <a:t>. </a:t>
            </a:r>
            <a:r>
              <a:rPr lang="en-US" sz="1800" dirty="0" smtClean="0">
                <a:solidFill>
                  <a:schemeClr val="tx2"/>
                </a:solidFill>
                <a:latin typeface="Arial" pitchFamily="34" charset="0"/>
                <a:cs typeface="Arial" pitchFamily="34" charset="0"/>
              </a:rPr>
              <a:t>Requirements for participants of the competitive negotiations to develop the Design and Detailed Documentation per facilities</a:t>
            </a:r>
            <a:r>
              <a:rPr lang="ru-RU" sz="1800" dirty="0" smtClean="0">
                <a:solidFill>
                  <a:schemeClr val="tx2"/>
                </a:solidFill>
              </a:rPr>
              <a:t> (</a:t>
            </a:r>
            <a:r>
              <a:rPr lang="en-US" sz="1800" dirty="0" smtClean="0">
                <a:solidFill>
                  <a:schemeClr val="tx2"/>
                </a:solidFill>
              </a:rPr>
              <a:t>partial</a:t>
            </a:r>
            <a:r>
              <a:rPr lang="ru-RU" sz="1800" dirty="0" smtClean="0">
                <a:solidFill>
                  <a:schemeClr val="tx2"/>
                </a:solidFill>
              </a:rPr>
              <a:t>) </a:t>
            </a:r>
            <a:endParaRPr lang="ru-RU" sz="1800" dirty="0">
              <a:solidFill>
                <a:schemeClr val="tx2"/>
              </a:solidFill>
              <a:latin typeface="Arial" pitchFamily="34" charset="0"/>
              <a:cs typeface="Arial" pitchFamily="34" charset="0"/>
            </a:endParaRPr>
          </a:p>
        </p:txBody>
      </p:sp>
      <p:pic>
        <p:nvPicPr>
          <p:cNvPr id="4" name="Picture 1"/>
          <p:cNvPicPr>
            <a:picLocks noChangeAspect="1" noChangeArrowheads="1"/>
          </p:cNvPicPr>
          <p:nvPr/>
        </p:nvPicPr>
        <p:blipFill>
          <a:blip r:embed="rId2" cstate="print"/>
          <a:srcRect/>
          <a:stretch>
            <a:fillRect/>
          </a:stretch>
        </p:blipFill>
        <p:spPr bwMode="auto">
          <a:xfrm>
            <a:off x="8085762" y="3139"/>
            <a:ext cx="1058238" cy="780619"/>
          </a:xfrm>
          <a:prstGeom prst="rect">
            <a:avLst/>
          </a:prstGeom>
          <a:noFill/>
          <a:ln>
            <a:noFill/>
          </a:ln>
          <a:effectLst>
            <a:outerShdw algn="ctr" rotWithShape="0">
              <a:srgbClr val="999999"/>
            </a:outerShdw>
          </a:effectLst>
          <a:extLst/>
        </p:spPr>
      </p:pic>
      <p:sp>
        <p:nvSpPr>
          <p:cNvPr id="5" name="TextBox 38"/>
          <p:cNvSpPr txBox="1">
            <a:spLocks noChangeArrowheads="1"/>
          </p:cNvSpPr>
          <p:nvPr/>
        </p:nvSpPr>
        <p:spPr bwMode="auto">
          <a:xfrm>
            <a:off x="8010214" y="760629"/>
            <a:ext cx="1123511" cy="215444"/>
          </a:xfrm>
          <a:prstGeom prst="rect">
            <a:avLst/>
          </a:prstGeom>
          <a:gradFill flip="none" rotWithShape="1">
            <a:gsLst>
              <a:gs pos="0">
                <a:srgbClr val="7AC143">
                  <a:shade val="30000"/>
                  <a:satMod val="115000"/>
                </a:srgbClr>
              </a:gs>
              <a:gs pos="50000">
                <a:srgbClr val="7AC143">
                  <a:shade val="67500"/>
                  <a:satMod val="115000"/>
                </a:srgbClr>
              </a:gs>
              <a:gs pos="100000">
                <a:srgbClr val="7AC143">
                  <a:shade val="100000"/>
                  <a:satMod val="115000"/>
                </a:srgbClr>
              </a:gs>
            </a:gsLst>
            <a:lin ang="2700000" scaled="1"/>
            <a:tileRect/>
          </a:gradFill>
          <a:ln>
            <a:solidFill>
              <a:schemeClr val="bg1">
                <a:lumMod val="50000"/>
              </a:schemeClr>
            </a:solidFill>
            <a:headEnd type="none" w="med" len="med"/>
            <a:tailEnd type="arrow"/>
          </a:ln>
        </p:spPr>
        <p:style>
          <a:lnRef idx="2">
            <a:schemeClr val="accent6"/>
          </a:lnRef>
          <a:fillRef idx="0">
            <a:schemeClr val="accent6"/>
          </a:fillRef>
          <a:effectRef idx="1">
            <a:schemeClr val="accent6"/>
          </a:effectRef>
          <a:fontRef idx="minor">
            <a:schemeClr val="tx1"/>
          </a:fontRef>
        </p:style>
        <p:txBody>
          <a:bodyPr wrap="square">
            <a:spAutoFit/>
          </a:bodyPr>
          <a:lstStyle/>
          <a:p>
            <a:pPr algn="ctr"/>
            <a:r>
              <a:rPr lang="en-US" sz="800" b="1" dirty="0" smtClean="0">
                <a:solidFill>
                  <a:prstClr val="white"/>
                </a:solidFill>
                <a:latin typeface="Arial" pitchFamily="34" charset="0"/>
                <a:cs typeface="Arial" pitchFamily="34" charset="0"/>
              </a:rPr>
              <a:t>AKKUYU NGS A</a:t>
            </a:r>
            <a:r>
              <a:rPr lang="tr-TR" sz="800" b="1" dirty="0" smtClean="0">
                <a:solidFill>
                  <a:prstClr val="white"/>
                </a:solidFill>
                <a:latin typeface="Arial" pitchFamily="34" charset="0"/>
                <a:cs typeface="Arial" pitchFamily="34" charset="0"/>
              </a:rPr>
              <a:t>Ş</a:t>
            </a:r>
            <a:endParaRPr lang="en-US" sz="800" b="1" dirty="0">
              <a:solidFill>
                <a:prstClr val="white"/>
              </a:solidFill>
              <a:latin typeface="Arial" pitchFamily="34" charset="0"/>
              <a:cs typeface="Arial" pitchFamily="34" charset="0"/>
            </a:endParaRPr>
          </a:p>
        </p:txBody>
      </p:sp>
      <p:sp>
        <p:nvSpPr>
          <p:cNvPr id="6" name="Rectangle 1"/>
          <p:cNvSpPr>
            <a:spLocks noChangeArrowheads="1"/>
          </p:cNvSpPr>
          <p:nvPr/>
        </p:nvSpPr>
        <p:spPr bwMode="auto">
          <a:xfrm>
            <a:off x="48885" y="1566346"/>
            <a:ext cx="6606558" cy="455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lvl="2" indent="-171450" algn="just">
              <a:spcAft>
                <a:spcPts val="600"/>
              </a:spcAft>
              <a:buFont typeface="Arial" pitchFamily="34" charset="0"/>
              <a:buChar char="•"/>
            </a:pPr>
            <a:r>
              <a:rPr lang="en-US" b="0" dirty="0" smtClean="0">
                <a:solidFill>
                  <a:schemeClr val="tx2"/>
                </a:solidFill>
              </a:rPr>
              <a:t>Have necessary licenses or certificates allowing goods delivery, work performance of service rendering, valid fo</a:t>
            </a:r>
            <a:r>
              <a:rPr lang="en-US" b="0" dirty="0" smtClean="0">
                <a:solidFill>
                  <a:schemeClr val="tx2"/>
                </a:solidFill>
              </a:rPr>
              <a:t>r the time of opening the envelopes with tender offers under the applicable law of the Republic of Turkey and if such goods, work, services are to be acquired under the contract to be signed;</a:t>
            </a:r>
            <a:endParaRPr lang="ru-RU" b="0" dirty="0">
              <a:solidFill>
                <a:schemeClr val="tx2"/>
              </a:solidFill>
            </a:endParaRPr>
          </a:p>
          <a:p>
            <a:pPr marL="171450" marR="0" lvl="0" indent="-171450" algn="just" defTabSz="914400" rtl="0" eaLnBrk="0" fontAlgn="base" latinLnBrk="0" hangingPunct="0">
              <a:lnSpc>
                <a:spcPct val="100000"/>
              </a:lnSpc>
              <a:spcBef>
                <a:spcPct val="0"/>
              </a:spcBef>
              <a:spcAft>
                <a:spcPts val="600"/>
              </a:spcAft>
              <a:buClrTx/>
              <a:buSzTx/>
              <a:buFont typeface="Arial" pitchFamily="34" charset="0"/>
              <a:buChar char="•"/>
              <a:tabLst>
                <a:tab pos="404813" algn="l"/>
                <a:tab pos="723900" algn="l"/>
                <a:tab pos="768350" algn="l"/>
              </a:tabLst>
            </a:pPr>
            <a:r>
              <a:rPr kumimoji="0" lang="en-US" b="0" i="0" u="none" strike="noStrike" cap="none" normalizeH="0" baseline="0" dirty="0" smtClean="0" bmk="">
                <a:ln>
                  <a:noFill/>
                </a:ln>
                <a:solidFill>
                  <a:schemeClr val="tx2"/>
                </a:solidFill>
                <a:effectLst/>
                <a:latin typeface="Arial" pitchFamily="34" charset="0"/>
                <a:ea typeface="Times New Roman" pitchFamily="18" charset="0"/>
                <a:cs typeface="Arial" pitchFamily="34" charset="0"/>
              </a:rPr>
              <a:t>Have all relevant</a:t>
            </a:r>
            <a:r>
              <a:rPr kumimoji="0" lang="en-US" b="0" i="0" u="none" strike="noStrike" cap="none" normalizeH="0" dirty="0" smtClean="0" bmk="">
                <a:ln>
                  <a:noFill/>
                </a:ln>
                <a:solidFill>
                  <a:schemeClr val="tx2"/>
                </a:solidFill>
                <a:effectLst/>
                <a:latin typeface="Arial" pitchFamily="34" charset="0"/>
                <a:ea typeface="Times New Roman" pitchFamily="18" charset="0"/>
                <a:cs typeface="Arial" pitchFamily="34" charset="0"/>
              </a:rPr>
              <a:t> authorizations to perform the activities related to contract implementation, the right to sign which is the subject of the present competitive negotiations to the extent of the work to be accomplished under the work breakdown structure, including:</a:t>
            </a:r>
            <a:endParaRPr kumimoji="0" lang="ru-RU" b="0" i="0" u="none" strike="noStrike" cap="none" normalizeH="0" baseline="0" dirty="0" smtClean="0" bmk="">
              <a:ln>
                <a:noFill/>
              </a:ln>
              <a:solidFill>
                <a:schemeClr val="tx2"/>
              </a:solidFill>
              <a:effectLst/>
              <a:latin typeface="Arial" pitchFamily="34" charset="0"/>
              <a:ea typeface="Times New Roman" pitchFamily="18" charset="0"/>
              <a:cs typeface="Arial" pitchFamily="34" charset="0"/>
            </a:endParaRPr>
          </a:p>
          <a:p>
            <a:pPr marL="360363" marR="0" lvl="4" indent="0" algn="just" defTabSz="914400" rtl="0" eaLnBrk="0" fontAlgn="base" latinLnBrk="0" hangingPunct="0">
              <a:lnSpc>
                <a:spcPct val="100000"/>
              </a:lnSpc>
              <a:spcBef>
                <a:spcPct val="0"/>
              </a:spcBef>
              <a:spcAft>
                <a:spcPts val="600"/>
              </a:spcAft>
              <a:buClrTx/>
              <a:buSzTx/>
              <a:buFontTx/>
              <a:buAutoNum type="arabicPeriod"/>
              <a:tabLst>
                <a:tab pos="404813" algn="l"/>
                <a:tab pos="723900" algn="l"/>
                <a:tab pos="768350" algn="l"/>
              </a:tabLst>
            </a:pPr>
            <a:r>
              <a:rPr kumimoji="0" lang="ru-RU" b="0" i="0" u="none" strike="noStrike" cap="none" normalizeH="0" baseline="0" dirty="0" smtClean="0" bmk="">
                <a:ln>
                  <a:noFill/>
                </a:ln>
                <a:solidFill>
                  <a:schemeClr val="tx2"/>
                </a:solidFill>
                <a:effectLst/>
                <a:latin typeface="Arial" pitchFamily="34" charset="0"/>
                <a:ea typeface="Times New Roman" pitchFamily="18" charset="0"/>
                <a:cs typeface="Arial" pitchFamily="34" charset="0"/>
              </a:rPr>
              <a:t> </a:t>
            </a:r>
            <a:r>
              <a:rPr kumimoji="0" lang="en-US" b="0" i="0" u="none" strike="noStrike" cap="none" normalizeH="0" baseline="0" dirty="0" smtClean="0" bmk="">
                <a:ln>
                  <a:noFill/>
                </a:ln>
                <a:solidFill>
                  <a:schemeClr val="tx2"/>
                </a:solidFill>
                <a:effectLst/>
                <a:latin typeface="Arial" pitchFamily="34" charset="0"/>
                <a:ea typeface="Times New Roman" pitchFamily="18" charset="0"/>
                <a:cs typeface="Arial" pitchFamily="34" charset="0"/>
              </a:rPr>
              <a:t>authorizations under the law of the Republic of Turkey to perform design</a:t>
            </a:r>
            <a:r>
              <a:rPr kumimoji="0" lang="en-US" b="0" i="0" u="none" strike="noStrike" cap="none" normalizeH="0" dirty="0" smtClean="0" bmk="">
                <a:ln>
                  <a:noFill/>
                </a:ln>
                <a:solidFill>
                  <a:schemeClr val="tx2"/>
                </a:solidFill>
                <a:effectLst/>
                <a:latin typeface="Arial" pitchFamily="34" charset="0"/>
                <a:ea typeface="Times New Roman" pitchFamily="18" charset="0"/>
                <a:cs typeface="Arial" pitchFamily="34" charset="0"/>
              </a:rPr>
              <a:t> work</a:t>
            </a:r>
            <a:r>
              <a:rPr kumimoji="0" lang="ru-RU" b="0" i="0" u="none" strike="noStrike" cap="none" normalizeH="0" baseline="0" dirty="0" smtClean="0" bmk="">
                <a:ln>
                  <a:noFill/>
                </a:ln>
                <a:solidFill>
                  <a:schemeClr val="tx2"/>
                </a:solidFill>
                <a:effectLst/>
                <a:latin typeface="Arial" pitchFamily="34" charset="0"/>
                <a:ea typeface="Times New Roman" pitchFamily="18" charset="0"/>
                <a:cs typeface="Arial" pitchFamily="34" charset="0"/>
              </a:rPr>
              <a:t>;</a:t>
            </a:r>
            <a:endParaRPr kumimoji="0" lang="ru-RU" b="0" i="0" u="none" strike="noStrike" cap="none" normalizeH="0" baseline="0" dirty="0" smtClean="0" bmk="">
              <a:ln>
                <a:noFill/>
              </a:ln>
              <a:solidFill>
                <a:schemeClr val="tx2"/>
              </a:solidFill>
              <a:effectLst/>
              <a:latin typeface="Arial" pitchFamily="34" charset="0"/>
              <a:cs typeface="Arial" pitchFamily="34" charset="0"/>
            </a:endParaRPr>
          </a:p>
          <a:p>
            <a:pPr marL="360363" marR="0" lvl="4" indent="0" algn="just" defTabSz="914400" rtl="0" eaLnBrk="0" fontAlgn="base" latinLnBrk="0" hangingPunct="0">
              <a:lnSpc>
                <a:spcPct val="100000"/>
              </a:lnSpc>
              <a:spcBef>
                <a:spcPct val="0"/>
              </a:spcBef>
              <a:spcAft>
                <a:spcPts val="600"/>
              </a:spcAft>
              <a:buClrTx/>
              <a:buSzTx/>
              <a:buFontTx/>
              <a:buAutoNum type="arabicPeriod"/>
              <a:tabLst>
                <a:tab pos="404813" algn="l"/>
                <a:tab pos="723900" algn="l"/>
                <a:tab pos="768350" algn="l"/>
              </a:tabLst>
            </a:pPr>
            <a:r>
              <a:rPr kumimoji="0" lang="ru-RU" b="0" i="0" u="none" strike="noStrike" cap="none" normalizeH="0" baseline="0" dirty="0" smtClean="0" bmk="">
                <a:ln>
                  <a:noFill/>
                </a:ln>
                <a:solidFill>
                  <a:schemeClr val="tx2"/>
                </a:solidFill>
                <a:effectLst/>
                <a:latin typeface="Arial" pitchFamily="34" charset="0"/>
                <a:ea typeface="Times New Roman" pitchFamily="18" charset="0"/>
                <a:cs typeface="Arial" pitchFamily="34" charset="0"/>
              </a:rPr>
              <a:t>  </a:t>
            </a:r>
            <a:r>
              <a:rPr kumimoji="0" lang="en-US" b="0" i="0" u="none" strike="noStrike" cap="none" normalizeH="0" baseline="0" dirty="0" smtClean="0" bmk="">
                <a:ln>
                  <a:noFill/>
                </a:ln>
                <a:solidFill>
                  <a:schemeClr val="tx2"/>
                </a:solidFill>
                <a:effectLst/>
                <a:latin typeface="Arial" pitchFamily="34" charset="0"/>
                <a:ea typeface="Times New Roman" pitchFamily="18" charset="0"/>
                <a:cs typeface="Arial" pitchFamily="34" charset="0"/>
              </a:rPr>
              <a:t>authorizations under the law of the Republic of Turkey to conduct engineering surveys</a:t>
            </a:r>
            <a:r>
              <a:rPr kumimoji="0" lang="ru-RU" b="0" i="0" u="none" strike="noStrike" cap="none" normalizeH="0" baseline="0" dirty="0" smtClean="0" bmk="">
                <a:ln>
                  <a:noFill/>
                </a:ln>
                <a:solidFill>
                  <a:schemeClr val="tx2"/>
                </a:solidFill>
                <a:effectLst/>
                <a:latin typeface="Arial" pitchFamily="34" charset="0"/>
                <a:ea typeface="Times New Roman" pitchFamily="18" charset="0"/>
                <a:cs typeface="Arial" pitchFamily="34" charset="0"/>
              </a:rPr>
              <a:t>;</a:t>
            </a:r>
            <a:endParaRPr kumimoji="0" lang="ru-RU" b="0" i="0" u="none" strike="noStrike" cap="none" normalizeH="0" baseline="0" dirty="0" smtClean="0" bmk="">
              <a:ln>
                <a:noFill/>
              </a:ln>
              <a:solidFill>
                <a:schemeClr val="tx2"/>
              </a:solidFill>
              <a:effectLst/>
              <a:latin typeface="Arial" pitchFamily="34" charset="0"/>
              <a:ea typeface="Times New Roman" pitchFamily="18" charset="0"/>
              <a:cs typeface="Arial" pitchFamily="34" charset="0"/>
            </a:endParaRPr>
          </a:p>
          <a:p>
            <a:pPr marL="177800" lvl="0" indent="-177800" algn="just" eaLnBrk="0" hangingPunct="0">
              <a:spcAft>
                <a:spcPts val="600"/>
              </a:spcAft>
              <a:buFont typeface="Arial" pitchFamily="34" charset="0"/>
              <a:buChar char="•"/>
              <a:tabLst>
                <a:tab pos="404813" algn="l"/>
                <a:tab pos="723900" algn="l"/>
                <a:tab pos="768350" algn="l"/>
              </a:tabLst>
            </a:pPr>
            <a:r>
              <a:rPr lang="en-US" b="0" dirty="0" smtClean="0" bmk="">
                <a:solidFill>
                  <a:schemeClr val="tx2"/>
                </a:solidFill>
                <a:latin typeface="Arial" pitchFamily="34" charset="0"/>
                <a:ea typeface="Times New Roman" pitchFamily="18" charset="0"/>
                <a:cs typeface="Arial" pitchFamily="34" charset="0"/>
              </a:rPr>
              <a:t>Have a system of methodological support, namely:</a:t>
            </a:r>
            <a:endParaRPr lang="ru-RU" b="0" dirty="0" bmk="">
              <a:solidFill>
                <a:schemeClr val="tx2"/>
              </a:solidFill>
              <a:latin typeface="Arial" pitchFamily="34" charset="0"/>
              <a:ea typeface="Times New Roman" pitchFamily="18" charset="0"/>
              <a:cs typeface="Arial" pitchFamily="34" charset="0"/>
            </a:endParaRPr>
          </a:p>
          <a:p>
            <a:pPr marL="360363" lvl="4" indent="0" algn="just" eaLnBrk="0" hangingPunct="0">
              <a:spcAft>
                <a:spcPts val="600"/>
              </a:spcAft>
              <a:buFontTx/>
              <a:buAutoNum type="arabicPeriod"/>
              <a:tabLst>
                <a:tab pos="404813" algn="l"/>
                <a:tab pos="723900" algn="l"/>
                <a:tab pos="768350" algn="l"/>
              </a:tabLst>
            </a:pPr>
            <a:r>
              <a:rPr lang="ru-RU" b="0" dirty="0" smtClean="0" bmk="">
                <a:solidFill>
                  <a:schemeClr val="tx2"/>
                </a:solidFill>
                <a:latin typeface="Arial" pitchFamily="34" charset="0"/>
                <a:ea typeface="Times New Roman" pitchFamily="18" charset="0"/>
                <a:cs typeface="Arial" pitchFamily="34" charset="0"/>
              </a:rPr>
              <a:t>  </a:t>
            </a:r>
            <a:r>
              <a:rPr lang="en-US" b="0" dirty="0" smtClean="0" bmk="">
                <a:solidFill>
                  <a:schemeClr val="tx2"/>
                </a:solidFill>
                <a:latin typeface="Arial" pitchFamily="34" charset="0"/>
                <a:ea typeface="Times New Roman" pitchFamily="18" charset="0"/>
                <a:cs typeface="Arial" pitchFamily="34" charset="0"/>
              </a:rPr>
              <a:t>accounting management of measuring devices and control of testing equipment;</a:t>
            </a:r>
            <a:endParaRPr lang="ru-RU" b="0" dirty="0" bmk="">
              <a:solidFill>
                <a:schemeClr val="tx2"/>
              </a:solidFill>
              <a:latin typeface="Arial" pitchFamily="34" charset="0"/>
              <a:cs typeface="Arial" pitchFamily="34" charset="0"/>
            </a:endParaRPr>
          </a:p>
          <a:p>
            <a:pPr marL="360363" lvl="4" indent="0" algn="just" eaLnBrk="0" hangingPunct="0">
              <a:spcAft>
                <a:spcPts val="600"/>
              </a:spcAft>
              <a:buFontTx/>
              <a:buAutoNum type="arabicPeriod"/>
              <a:tabLst>
                <a:tab pos="404813" algn="l"/>
                <a:tab pos="723900" algn="l"/>
                <a:tab pos="768350" algn="l"/>
              </a:tabLst>
            </a:pPr>
            <a:r>
              <a:rPr lang="ru-RU" b="0" dirty="0" smtClean="0" bmk="">
                <a:solidFill>
                  <a:schemeClr val="tx2"/>
                </a:solidFill>
                <a:latin typeface="Arial" pitchFamily="34" charset="0"/>
                <a:ea typeface="Times New Roman" pitchFamily="18" charset="0"/>
                <a:cs typeface="Arial" pitchFamily="34" charset="0"/>
              </a:rPr>
              <a:t>  </a:t>
            </a:r>
            <a:r>
              <a:rPr lang="en-US" b="0" dirty="0" smtClean="0" bmk="">
                <a:solidFill>
                  <a:schemeClr val="tx2"/>
                </a:solidFill>
                <a:latin typeface="Arial" pitchFamily="34" charset="0"/>
                <a:ea typeface="Times New Roman" pitchFamily="18" charset="0"/>
                <a:cs typeface="Arial" pitchFamily="34" charset="0"/>
              </a:rPr>
              <a:t>certified techniques to perform measurements, tests and control</a:t>
            </a:r>
            <a:r>
              <a:rPr lang="ru-RU" b="0" dirty="0" smtClean="0" bmk="">
                <a:solidFill>
                  <a:schemeClr val="tx2"/>
                </a:solidFill>
                <a:latin typeface="Arial" pitchFamily="34" charset="0"/>
                <a:ea typeface="Times New Roman" pitchFamily="18" charset="0"/>
                <a:cs typeface="Arial" pitchFamily="34" charset="0"/>
              </a:rPr>
              <a:t>;</a:t>
            </a:r>
            <a:endParaRPr lang="ru-RU" b="0" dirty="0" bmk="">
              <a:solidFill>
                <a:schemeClr val="tx2"/>
              </a:solidFill>
              <a:latin typeface="Arial" pitchFamily="34" charset="0"/>
              <a:cs typeface="Arial" pitchFamily="34" charset="0"/>
            </a:endParaRPr>
          </a:p>
          <a:p>
            <a:pPr marL="360363" lvl="4" indent="0" algn="just" eaLnBrk="0" hangingPunct="0">
              <a:spcAft>
                <a:spcPts val="600"/>
              </a:spcAft>
              <a:buFontTx/>
              <a:buAutoNum type="arabicPeriod"/>
              <a:tabLst>
                <a:tab pos="404813" algn="l"/>
                <a:tab pos="723900" algn="l"/>
                <a:tab pos="768350" algn="l"/>
              </a:tabLst>
            </a:pPr>
            <a:r>
              <a:rPr lang="ru-RU" b="0" dirty="0" smtClean="0" bmk="">
                <a:solidFill>
                  <a:schemeClr val="tx2"/>
                </a:solidFill>
                <a:latin typeface="Arial" pitchFamily="34" charset="0"/>
                <a:ea typeface="Times New Roman" pitchFamily="18" charset="0"/>
                <a:cs typeface="Arial" pitchFamily="34" charset="0"/>
              </a:rPr>
              <a:t>  </a:t>
            </a:r>
            <a:r>
              <a:rPr lang="en-US" b="0" dirty="0" smtClean="0" bmk="">
                <a:solidFill>
                  <a:schemeClr val="tx2"/>
                </a:solidFill>
                <a:latin typeface="Arial" pitchFamily="34" charset="0"/>
                <a:ea typeface="Times New Roman" pitchFamily="18" charset="0"/>
                <a:cs typeface="Arial" pitchFamily="34" charset="0"/>
              </a:rPr>
              <a:t>Inspection certificates, certificates of calibration and/or calibration stamps for measuring and control devices, certificates for testing equipment.</a:t>
            </a:r>
            <a:endParaRPr lang="ru-RU" b="0" dirty="0" bmk="">
              <a:solidFill>
                <a:schemeClr val="tx2"/>
              </a:solidFill>
              <a:latin typeface="Arial" pitchFamily="34" charset="0"/>
              <a:cs typeface="Arial" pitchFamily="34" charset="0"/>
            </a:endParaRPr>
          </a:p>
          <a:p>
            <a:pPr marL="285750" lvl="0" indent="-285750" algn="just" eaLnBrk="0" hangingPunct="0">
              <a:spcAft>
                <a:spcPts val="600"/>
              </a:spcAft>
              <a:buFont typeface="Arial" pitchFamily="34" charset="0"/>
              <a:buChar char="•"/>
              <a:tabLst>
                <a:tab pos="404813" algn="l"/>
                <a:tab pos="723900" algn="l"/>
                <a:tab pos="768350" algn="l"/>
              </a:tabLst>
            </a:pPr>
            <a:r>
              <a:rPr lang="en-US" b="0" dirty="0" smtClean="0" bmk="">
                <a:solidFill>
                  <a:schemeClr val="tx2"/>
                </a:solidFill>
                <a:latin typeface="Arial" pitchFamily="34" charset="0"/>
                <a:ea typeface="Times New Roman" pitchFamily="18" charset="0"/>
                <a:cs typeface="Arial" pitchFamily="34" charset="0"/>
              </a:rPr>
              <a:t>Have applicable quality management system (quality management, assurance and control</a:t>
            </a:r>
            <a:r>
              <a:rPr lang="ru-RU" b="0" dirty="0" smtClean="0" bmk="">
                <a:solidFill>
                  <a:schemeClr val="tx2"/>
                </a:solidFill>
                <a:latin typeface="Arial" pitchFamily="34" charset="0"/>
                <a:ea typeface="Times New Roman" pitchFamily="18" charset="0"/>
                <a:cs typeface="Arial" pitchFamily="34" charset="0"/>
              </a:rPr>
              <a:t>), </a:t>
            </a:r>
            <a:r>
              <a:rPr lang="en-US" b="0" dirty="0" smtClean="0" bmk="">
                <a:solidFill>
                  <a:schemeClr val="tx2"/>
                </a:solidFill>
                <a:latin typeface="Arial" pitchFamily="34" charset="0"/>
                <a:ea typeface="Times New Roman" pitchFamily="18" charset="0"/>
                <a:cs typeface="Arial" pitchFamily="34" charset="0"/>
              </a:rPr>
              <a:t>meeting the requirements of the International Standard</a:t>
            </a:r>
            <a:r>
              <a:rPr lang="ru-RU" b="0" dirty="0" smtClean="0" bmk="">
                <a:solidFill>
                  <a:schemeClr val="tx2"/>
                </a:solidFill>
                <a:latin typeface="Arial" pitchFamily="34" charset="0"/>
                <a:ea typeface="Times New Roman" pitchFamily="18" charset="0"/>
                <a:cs typeface="Arial" pitchFamily="34" charset="0"/>
              </a:rPr>
              <a:t> </a:t>
            </a:r>
            <a:r>
              <a:rPr lang="en-US" b="0" dirty="0" bmk="">
                <a:solidFill>
                  <a:schemeClr val="tx2"/>
                </a:solidFill>
                <a:latin typeface="Arial" pitchFamily="34" charset="0"/>
                <a:ea typeface="Times New Roman" pitchFamily="18" charset="0"/>
                <a:cs typeface="Arial" pitchFamily="34" charset="0"/>
              </a:rPr>
              <a:t>ISO</a:t>
            </a:r>
            <a:r>
              <a:rPr lang="ru-RU" b="0" dirty="0" bmk="">
                <a:solidFill>
                  <a:schemeClr val="tx2"/>
                </a:solidFill>
                <a:latin typeface="Arial" pitchFamily="34" charset="0"/>
                <a:ea typeface="Times New Roman" pitchFamily="18" charset="0"/>
                <a:cs typeface="Arial" pitchFamily="34" charset="0"/>
              </a:rPr>
              <a:t> 9001:2008 </a:t>
            </a:r>
            <a:r>
              <a:rPr lang="ru-RU" b="0" dirty="0" smtClean="0" bmk="">
                <a:solidFill>
                  <a:schemeClr val="tx2"/>
                </a:solidFill>
                <a:latin typeface="Arial" pitchFamily="34" charset="0"/>
                <a:ea typeface="Times New Roman" pitchFamily="18" charset="0"/>
                <a:cs typeface="Arial" pitchFamily="34" charset="0"/>
              </a:rPr>
              <a:t>(</a:t>
            </a:r>
            <a:r>
              <a:rPr lang="en-US" b="0" dirty="0" smtClean="0" bmk="">
                <a:solidFill>
                  <a:schemeClr val="tx2"/>
                </a:solidFill>
                <a:latin typeface="Arial" pitchFamily="34" charset="0"/>
                <a:ea typeface="Times New Roman" pitchFamily="18" charset="0"/>
                <a:cs typeface="Arial" pitchFamily="34" charset="0"/>
              </a:rPr>
              <a:t>or its national equivalent</a:t>
            </a:r>
            <a:r>
              <a:rPr lang="ru-RU" b="0" dirty="0" smtClean="0" bmk="">
                <a:solidFill>
                  <a:schemeClr val="tx2"/>
                </a:solidFill>
                <a:latin typeface="Arial" pitchFamily="34" charset="0"/>
                <a:ea typeface="Times New Roman" pitchFamily="18" charset="0"/>
                <a:cs typeface="Arial" pitchFamily="34" charset="0"/>
              </a:rPr>
              <a:t>);</a:t>
            </a:r>
            <a:endParaRPr lang="ru-RU" b="0" dirty="0" bmk="">
              <a:solidFill>
                <a:schemeClr val="tx2"/>
              </a:solidFill>
              <a:latin typeface="Arial" pitchFamily="34" charset="0"/>
              <a:cs typeface="Arial" pitchFamily="34" charset="0"/>
            </a:endParaRPr>
          </a:p>
          <a:p>
            <a:pPr marL="285750" lvl="0" indent="-285750" algn="just" eaLnBrk="0" hangingPunct="0">
              <a:spcAft>
                <a:spcPts val="600"/>
              </a:spcAft>
              <a:buFont typeface="Arial" pitchFamily="34" charset="0"/>
              <a:buChar char="•"/>
              <a:tabLst>
                <a:tab pos="404813" algn="l"/>
                <a:tab pos="723900" algn="l"/>
                <a:tab pos="768350" algn="l"/>
              </a:tabLst>
            </a:pPr>
            <a:r>
              <a:rPr lang="en-US" b="0" dirty="0" smtClean="0" bmk="">
                <a:solidFill>
                  <a:schemeClr val="tx2"/>
                </a:solidFill>
                <a:latin typeface="Arial" pitchFamily="34" charset="0"/>
                <a:ea typeface="Times New Roman" pitchFamily="18" charset="0"/>
                <a:cs typeface="Arial" pitchFamily="34" charset="0"/>
              </a:rPr>
              <a:t>Have regulatory and technical documentation defining the requirements for work performance and quality control.</a:t>
            </a:r>
            <a:endParaRPr lang="ru-RU" b="0" dirty="0" bmk="">
              <a:solidFill>
                <a:schemeClr val="tx2"/>
              </a:solidFill>
              <a:latin typeface="Arial" pitchFamily="34" charset="0"/>
              <a:cs typeface="Arial" pitchFamily="34" charset="0"/>
            </a:endParaRPr>
          </a:p>
          <a:p>
            <a:pPr marL="360363" marR="0" lvl="4" indent="0" algn="just" defTabSz="914400" rtl="0" eaLnBrk="0" fontAlgn="base" latinLnBrk="0" hangingPunct="0">
              <a:lnSpc>
                <a:spcPct val="100000"/>
              </a:lnSpc>
              <a:spcBef>
                <a:spcPct val="0"/>
              </a:spcBef>
              <a:spcAft>
                <a:spcPts val="600"/>
              </a:spcAft>
              <a:buClrTx/>
              <a:buSzTx/>
              <a:buFontTx/>
              <a:buAutoNum type="arabicPeriod"/>
              <a:tabLst>
                <a:tab pos="404813" algn="l"/>
                <a:tab pos="723900" algn="l"/>
                <a:tab pos="768350" algn="l"/>
              </a:tabLst>
            </a:pPr>
            <a:endParaRPr kumimoji="0" lang="ru-RU" b="0" i="0" u="none" strike="noStrike" cap="none" normalizeH="0" baseline="0" dirty="0" smtClean="0" bmk="">
              <a:ln>
                <a:noFill/>
              </a:ln>
              <a:solidFill>
                <a:schemeClr val="tx2"/>
              </a:solidFill>
              <a:effectLst/>
              <a:latin typeface="Arial" pitchFamily="34" charset="0"/>
              <a:cs typeface="Arial" pitchFamily="34" charset="0"/>
            </a:endParaRPr>
          </a:p>
        </p:txBody>
      </p:sp>
      <p:sp>
        <p:nvSpPr>
          <p:cNvPr id="8" name="Номер слайда 1"/>
          <p:cNvSpPr txBox="1">
            <a:spLocks/>
          </p:cNvSpPr>
          <p:nvPr/>
        </p:nvSpPr>
        <p:spPr bwMode="auto">
          <a:xfrm>
            <a:off x="8172398" y="6492875"/>
            <a:ext cx="971601" cy="3651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defPPr>
              <a:defRPr lang="ru-RU"/>
            </a:defPPr>
            <a:lvl1pPr algn="r" rtl="0" fontAlgn="base">
              <a:spcBef>
                <a:spcPct val="0"/>
              </a:spcBef>
              <a:spcAft>
                <a:spcPct val="0"/>
              </a:spcAft>
              <a:defRPr sz="1200" b="1" kern="1200">
                <a:solidFill>
                  <a:schemeClr val="hlink"/>
                </a:solidFill>
                <a:latin typeface="Arial" charset="0"/>
                <a:ea typeface="+mn-ea"/>
                <a:cs typeface="+mn-cs"/>
              </a:defRPr>
            </a:lvl1pPr>
            <a:lvl2pPr marL="455613" indent="-39688" algn="l" rtl="0" fontAlgn="base">
              <a:spcBef>
                <a:spcPct val="0"/>
              </a:spcBef>
              <a:spcAft>
                <a:spcPct val="0"/>
              </a:spcAft>
              <a:defRPr sz="1200" b="1" kern="1200">
                <a:solidFill>
                  <a:schemeClr val="tx1"/>
                </a:solidFill>
                <a:latin typeface="Arial" charset="0"/>
                <a:ea typeface="+mn-ea"/>
                <a:cs typeface="+mn-cs"/>
              </a:defRPr>
            </a:lvl2pPr>
            <a:lvl3pPr marL="911225" indent="-79375" algn="l" rtl="0" fontAlgn="base">
              <a:spcBef>
                <a:spcPct val="0"/>
              </a:spcBef>
              <a:spcAft>
                <a:spcPct val="0"/>
              </a:spcAft>
              <a:defRPr sz="1200" b="1" kern="1200">
                <a:solidFill>
                  <a:schemeClr val="tx1"/>
                </a:solidFill>
                <a:latin typeface="Arial" charset="0"/>
                <a:ea typeface="+mn-ea"/>
                <a:cs typeface="+mn-cs"/>
              </a:defRPr>
            </a:lvl3pPr>
            <a:lvl4pPr marL="1370013" indent="-122238" algn="l" rtl="0" fontAlgn="base">
              <a:spcBef>
                <a:spcPct val="0"/>
              </a:spcBef>
              <a:spcAft>
                <a:spcPct val="0"/>
              </a:spcAft>
              <a:defRPr sz="1200" b="1" kern="1200">
                <a:solidFill>
                  <a:schemeClr val="tx1"/>
                </a:solidFill>
                <a:latin typeface="Arial" charset="0"/>
                <a:ea typeface="+mn-ea"/>
                <a:cs typeface="+mn-cs"/>
              </a:defRPr>
            </a:lvl4pPr>
            <a:lvl5pPr marL="1825625" indent="-161925" algn="l" rtl="0" fontAlgn="base">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fld id="{705FFC57-13F4-4BBB-A1C1-51ACF37CB08F}" type="slidenum">
              <a:rPr lang="ru-RU" sz="1800" smtClean="0"/>
              <a:pPr/>
              <a:t>12</a:t>
            </a:fld>
            <a:endParaRPr lang="ru-RU" sz="1800"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1191" y="1111771"/>
            <a:ext cx="2275316" cy="1546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2448" y="4526849"/>
            <a:ext cx="2275316" cy="1499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1191" y="2790032"/>
            <a:ext cx="2275316" cy="1604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 y="-630"/>
            <a:ext cx="1187918" cy="96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Прямоугольник 12"/>
          <p:cNvSpPr/>
          <p:nvPr/>
        </p:nvSpPr>
        <p:spPr>
          <a:xfrm>
            <a:off x="269564" y="787176"/>
            <a:ext cx="889868" cy="164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dirty="0">
                <a:solidFill>
                  <a:srgbClr val="1F497D"/>
                </a:solidFill>
              </a:rPr>
              <a:t>ROSATOM</a:t>
            </a:r>
            <a:endParaRPr lang="ru-RU" sz="1000" dirty="0">
              <a:solidFill>
                <a:srgbClr val="1F497D"/>
              </a:solidFill>
            </a:endParaRPr>
          </a:p>
        </p:txBody>
      </p:sp>
    </p:spTree>
    <p:extLst>
      <p:ext uri="{BB962C8B-B14F-4D97-AF65-F5344CB8AC3E}">
        <p14:creationId xmlns:p14="http://schemas.microsoft.com/office/powerpoint/2010/main" val="142657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5754" y="107655"/>
            <a:ext cx="6734352" cy="707886"/>
          </a:xfrm>
          <a:prstGeom prst="rect">
            <a:avLst/>
          </a:prstGeom>
          <a:noFill/>
        </p:spPr>
        <p:txBody>
          <a:bodyPr wrap="square" rtlCol="0">
            <a:spAutoFit/>
          </a:bodyPr>
          <a:lstStyle/>
          <a:p>
            <a:pPr algn="ctr"/>
            <a:r>
              <a:rPr lang="en-US" sz="2000" dirty="0" smtClean="0">
                <a:solidFill>
                  <a:schemeClr val="tx2"/>
                </a:solidFill>
                <a:latin typeface="Arial" pitchFamily="34" charset="0"/>
                <a:cs typeface="Arial" pitchFamily="34" charset="0"/>
              </a:rPr>
              <a:t>Participation of Turkish companies in Akkuyu NPP construction</a:t>
            </a:r>
            <a:endParaRPr lang="ru-RU" sz="2000" dirty="0">
              <a:solidFill>
                <a:schemeClr val="tx2"/>
              </a:solidFill>
              <a:latin typeface="Arial" pitchFamily="34" charset="0"/>
              <a:cs typeface="Arial" pitchFamily="34" charset="0"/>
            </a:endParaRPr>
          </a:p>
        </p:txBody>
      </p:sp>
      <p:sp>
        <p:nvSpPr>
          <p:cNvPr id="3" name="Прямоугольник 2"/>
          <p:cNvSpPr/>
          <p:nvPr/>
        </p:nvSpPr>
        <p:spPr>
          <a:xfrm>
            <a:off x="0" y="949785"/>
            <a:ext cx="3208693" cy="4755148"/>
          </a:xfrm>
          <a:prstGeom prst="rect">
            <a:avLst/>
          </a:prstGeom>
        </p:spPr>
        <p:txBody>
          <a:bodyPr wrap="square">
            <a:spAutoFit/>
          </a:bodyPr>
          <a:lstStyle/>
          <a:p>
            <a:pPr algn="just">
              <a:spcAft>
                <a:spcPts val="600"/>
              </a:spcAft>
            </a:pPr>
            <a:r>
              <a:rPr lang="en-US" b="0" dirty="0" smtClean="0">
                <a:solidFill>
                  <a:schemeClr val="tx2"/>
                </a:solidFill>
              </a:rPr>
              <a:t>AKKUYU NPP JSC, </a:t>
            </a:r>
            <a:r>
              <a:rPr lang="en-US" b="0" dirty="0" err="1" smtClean="0">
                <a:solidFill>
                  <a:schemeClr val="tx2"/>
                </a:solidFill>
              </a:rPr>
              <a:t>Atomstroyexport</a:t>
            </a:r>
            <a:r>
              <a:rPr lang="en-US" b="0" dirty="0" smtClean="0">
                <a:solidFill>
                  <a:schemeClr val="tx2"/>
                </a:solidFill>
              </a:rPr>
              <a:t> CJSC have accomplished the following </a:t>
            </a:r>
            <a:r>
              <a:rPr lang="en-US" b="0" dirty="0" smtClean="0">
                <a:solidFill>
                  <a:schemeClr val="tx2"/>
                </a:solidFill>
              </a:rPr>
              <a:t>when evaluating capabilities of the local industry to supply equipment and materials and render services:</a:t>
            </a:r>
            <a:endParaRPr lang="ru-RU" b="0" dirty="0" smtClean="0">
              <a:solidFill>
                <a:schemeClr val="tx2"/>
              </a:solidFill>
            </a:endParaRPr>
          </a:p>
          <a:p>
            <a:pPr marL="171450" lvl="0" indent="-171450" algn="just">
              <a:spcAft>
                <a:spcPts val="600"/>
              </a:spcAft>
              <a:buFont typeface="Arial" pitchFamily="34" charset="0"/>
              <a:buChar char="•"/>
            </a:pPr>
            <a:r>
              <a:rPr lang="en-US" b="0" dirty="0" smtClean="0">
                <a:solidFill>
                  <a:schemeClr val="tx2"/>
                </a:solidFill>
              </a:rPr>
              <a:t>Procedure for preliminary evaluation of potential manufacturers of construction materials, equipment and service providers during Akkuyu NPP construction  has been developed;</a:t>
            </a:r>
            <a:endParaRPr lang="ru-RU" b="0" dirty="0">
              <a:solidFill>
                <a:schemeClr val="tx2"/>
              </a:solidFill>
            </a:endParaRPr>
          </a:p>
          <a:p>
            <a:pPr marL="171450" lvl="0" indent="-171450" algn="just">
              <a:spcAft>
                <a:spcPts val="600"/>
              </a:spcAft>
              <a:buFont typeface="Arial" pitchFamily="34" charset="0"/>
              <a:buChar char="•"/>
            </a:pPr>
            <a:r>
              <a:rPr lang="en-US" b="0" dirty="0" smtClean="0">
                <a:solidFill>
                  <a:schemeClr val="tx2"/>
                </a:solidFill>
              </a:rPr>
              <a:t>Requirements and criteria for evaluation of manufacturers of construction materials and equipment have been developed</a:t>
            </a:r>
            <a:r>
              <a:rPr lang="ru-RU" b="0" dirty="0" smtClean="0">
                <a:solidFill>
                  <a:schemeClr val="tx2"/>
                </a:solidFill>
              </a:rPr>
              <a:t>;</a:t>
            </a:r>
            <a:endParaRPr lang="ru-RU" b="0" dirty="0">
              <a:solidFill>
                <a:schemeClr val="tx2"/>
              </a:solidFill>
            </a:endParaRPr>
          </a:p>
          <a:p>
            <a:pPr marL="171450" lvl="0" indent="-171450" algn="just">
              <a:spcAft>
                <a:spcPts val="600"/>
              </a:spcAft>
              <a:buFont typeface="Arial" pitchFamily="34" charset="0"/>
              <a:buChar char="•"/>
            </a:pPr>
            <a:r>
              <a:rPr lang="en-US" b="0" dirty="0" smtClean="0">
                <a:solidFill>
                  <a:schemeClr val="tx2"/>
                </a:solidFill>
              </a:rPr>
              <a:t>On AKKUYU NPP JSC’s instruction, specialists of ASE CJSC conducted 38 marketing </a:t>
            </a:r>
            <a:r>
              <a:rPr lang="en-US" b="0" dirty="0" smtClean="0">
                <a:solidFill>
                  <a:schemeClr val="tx2"/>
                </a:solidFill>
              </a:rPr>
              <a:t>inspections of large construction and assembly companies and 176 marketing inspections of manufacturers of construction materials and equipment to determine technical potential of the Turkish industry as well as to find out prices of the main construction materials, equipment and services; the database has been created;</a:t>
            </a:r>
            <a:endParaRPr lang="ru-RU" b="0" dirty="0">
              <a:solidFill>
                <a:schemeClr val="tx2"/>
              </a:solidFill>
            </a:endParaRPr>
          </a:p>
        </p:txBody>
      </p:sp>
      <p:pic>
        <p:nvPicPr>
          <p:cNvPr id="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4614" y="1099595"/>
            <a:ext cx="2262760" cy="173620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8693" y="3474766"/>
            <a:ext cx="2262760" cy="1872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
          <p:cNvPicPr>
            <a:picLocks noChangeAspect="1" noChangeArrowheads="1"/>
          </p:cNvPicPr>
          <p:nvPr/>
        </p:nvPicPr>
        <p:blipFill>
          <a:blip r:embed="rId4" cstate="print"/>
          <a:srcRect/>
          <a:stretch>
            <a:fillRect/>
          </a:stretch>
        </p:blipFill>
        <p:spPr bwMode="auto">
          <a:xfrm>
            <a:off x="8115342" y="24536"/>
            <a:ext cx="809244" cy="709805"/>
          </a:xfrm>
          <a:prstGeom prst="rect">
            <a:avLst/>
          </a:prstGeom>
          <a:noFill/>
          <a:ln>
            <a:noFill/>
          </a:ln>
          <a:effectLst>
            <a:outerShdw algn="ctr" rotWithShape="0">
              <a:srgbClr val="999999"/>
            </a:outerShdw>
          </a:effectLst>
          <a:extLst/>
        </p:spPr>
      </p:pic>
      <p:sp>
        <p:nvSpPr>
          <p:cNvPr id="8" name="TextBox 38"/>
          <p:cNvSpPr txBox="1">
            <a:spLocks noChangeArrowheads="1"/>
          </p:cNvSpPr>
          <p:nvPr/>
        </p:nvSpPr>
        <p:spPr bwMode="auto">
          <a:xfrm>
            <a:off x="7958209" y="734341"/>
            <a:ext cx="1123511" cy="215444"/>
          </a:xfrm>
          <a:prstGeom prst="rect">
            <a:avLst/>
          </a:prstGeom>
          <a:gradFill flip="none" rotWithShape="1">
            <a:gsLst>
              <a:gs pos="0">
                <a:srgbClr val="7AC143">
                  <a:shade val="30000"/>
                  <a:satMod val="115000"/>
                </a:srgbClr>
              </a:gs>
              <a:gs pos="50000">
                <a:srgbClr val="7AC143">
                  <a:shade val="67500"/>
                  <a:satMod val="115000"/>
                </a:srgbClr>
              </a:gs>
              <a:gs pos="100000">
                <a:srgbClr val="7AC143">
                  <a:shade val="100000"/>
                  <a:satMod val="115000"/>
                </a:srgbClr>
              </a:gs>
            </a:gsLst>
            <a:lin ang="2700000" scaled="1"/>
            <a:tileRect/>
          </a:gradFill>
          <a:ln>
            <a:solidFill>
              <a:schemeClr val="bg1">
                <a:lumMod val="50000"/>
              </a:schemeClr>
            </a:solidFill>
            <a:headEnd type="none" w="med" len="med"/>
            <a:tailEnd type="arrow"/>
          </a:ln>
        </p:spPr>
        <p:style>
          <a:lnRef idx="2">
            <a:schemeClr val="accent6"/>
          </a:lnRef>
          <a:fillRef idx="0">
            <a:schemeClr val="accent6"/>
          </a:fillRef>
          <a:effectRef idx="1">
            <a:schemeClr val="accent6"/>
          </a:effectRef>
          <a:fontRef idx="minor">
            <a:schemeClr val="tx1"/>
          </a:fontRef>
        </p:style>
        <p:txBody>
          <a:bodyPr wrap="square">
            <a:spAutoFit/>
          </a:bodyPr>
          <a:lstStyle/>
          <a:p>
            <a:pPr algn="ctr"/>
            <a:r>
              <a:rPr lang="en-US" sz="800" b="1" dirty="0" smtClean="0">
                <a:solidFill>
                  <a:prstClr val="white"/>
                </a:solidFill>
                <a:latin typeface="Arial" pitchFamily="34" charset="0"/>
                <a:cs typeface="Arial" pitchFamily="34" charset="0"/>
              </a:rPr>
              <a:t>AKKUYU NGS A</a:t>
            </a:r>
            <a:r>
              <a:rPr lang="tr-TR" sz="800" b="1" dirty="0" smtClean="0">
                <a:solidFill>
                  <a:prstClr val="white"/>
                </a:solidFill>
                <a:latin typeface="Arial" pitchFamily="34" charset="0"/>
                <a:cs typeface="Arial" pitchFamily="34" charset="0"/>
              </a:rPr>
              <a:t>Ş</a:t>
            </a:r>
            <a:endParaRPr lang="en-US" sz="800" b="1" dirty="0">
              <a:solidFill>
                <a:prstClr val="white"/>
              </a:solidFill>
              <a:latin typeface="Arial" pitchFamily="34" charset="0"/>
              <a:cs typeface="Arial" pitchFamily="34" charset="0"/>
            </a:endParaRPr>
          </a:p>
        </p:txBody>
      </p:sp>
      <p:sp>
        <p:nvSpPr>
          <p:cNvPr id="9" name="Номер слайда 1"/>
          <p:cNvSpPr txBox="1">
            <a:spLocks/>
          </p:cNvSpPr>
          <p:nvPr/>
        </p:nvSpPr>
        <p:spPr bwMode="auto">
          <a:xfrm>
            <a:off x="8172398" y="6492875"/>
            <a:ext cx="971601" cy="3651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defPPr>
              <a:defRPr lang="ru-RU"/>
            </a:defPPr>
            <a:lvl1pPr algn="r" rtl="0" fontAlgn="base">
              <a:spcBef>
                <a:spcPct val="0"/>
              </a:spcBef>
              <a:spcAft>
                <a:spcPct val="0"/>
              </a:spcAft>
              <a:defRPr sz="1200" b="1" kern="1200">
                <a:solidFill>
                  <a:schemeClr val="hlink"/>
                </a:solidFill>
                <a:latin typeface="Arial" charset="0"/>
                <a:ea typeface="+mn-ea"/>
                <a:cs typeface="+mn-cs"/>
              </a:defRPr>
            </a:lvl1pPr>
            <a:lvl2pPr marL="455613" indent="-39688" algn="l" rtl="0" fontAlgn="base">
              <a:spcBef>
                <a:spcPct val="0"/>
              </a:spcBef>
              <a:spcAft>
                <a:spcPct val="0"/>
              </a:spcAft>
              <a:defRPr sz="1200" b="1" kern="1200">
                <a:solidFill>
                  <a:schemeClr val="tx1"/>
                </a:solidFill>
                <a:latin typeface="Arial" charset="0"/>
                <a:ea typeface="+mn-ea"/>
                <a:cs typeface="+mn-cs"/>
              </a:defRPr>
            </a:lvl2pPr>
            <a:lvl3pPr marL="911225" indent="-79375" algn="l" rtl="0" fontAlgn="base">
              <a:spcBef>
                <a:spcPct val="0"/>
              </a:spcBef>
              <a:spcAft>
                <a:spcPct val="0"/>
              </a:spcAft>
              <a:defRPr sz="1200" b="1" kern="1200">
                <a:solidFill>
                  <a:schemeClr val="tx1"/>
                </a:solidFill>
                <a:latin typeface="Arial" charset="0"/>
                <a:ea typeface="+mn-ea"/>
                <a:cs typeface="+mn-cs"/>
              </a:defRPr>
            </a:lvl3pPr>
            <a:lvl4pPr marL="1370013" indent="-122238" algn="l" rtl="0" fontAlgn="base">
              <a:spcBef>
                <a:spcPct val="0"/>
              </a:spcBef>
              <a:spcAft>
                <a:spcPct val="0"/>
              </a:spcAft>
              <a:defRPr sz="1200" b="1" kern="1200">
                <a:solidFill>
                  <a:schemeClr val="tx1"/>
                </a:solidFill>
                <a:latin typeface="Arial" charset="0"/>
                <a:ea typeface="+mn-ea"/>
                <a:cs typeface="+mn-cs"/>
              </a:defRPr>
            </a:lvl4pPr>
            <a:lvl5pPr marL="1825625" indent="-161925" algn="l" rtl="0" fontAlgn="base">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fld id="{705FFC57-13F4-4BBB-A1C1-51ACF37CB08F}" type="slidenum">
              <a:rPr lang="ru-RU" sz="1800" smtClean="0"/>
              <a:pPr/>
              <a:t>13</a:t>
            </a:fld>
            <a:endParaRPr lang="ru-RU" sz="1800" dirty="0"/>
          </a:p>
        </p:txBody>
      </p:sp>
      <p:sp>
        <p:nvSpPr>
          <p:cNvPr id="10" name="Прямоугольник 9"/>
          <p:cNvSpPr/>
          <p:nvPr/>
        </p:nvSpPr>
        <p:spPr>
          <a:xfrm>
            <a:off x="5457373" y="949785"/>
            <a:ext cx="3588151" cy="4124206"/>
          </a:xfrm>
          <a:prstGeom prst="rect">
            <a:avLst/>
          </a:prstGeom>
        </p:spPr>
        <p:txBody>
          <a:bodyPr wrap="square">
            <a:spAutoFit/>
          </a:bodyPr>
          <a:lstStyle/>
          <a:p>
            <a:pPr marL="171450" lvl="0" indent="-171450" algn="just">
              <a:spcAft>
                <a:spcPts val="600"/>
              </a:spcAft>
              <a:buFont typeface="Arial" pitchFamily="34" charset="0"/>
              <a:buChar char="•"/>
            </a:pPr>
            <a:r>
              <a:rPr lang="en-US" b="0" dirty="0" smtClean="0">
                <a:solidFill>
                  <a:schemeClr val="tx2"/>
                </a:solidFill>
              </a:rPr>
              <a:t>Under guidance of the Turkish Ministry of Energy and Natural Resources (MENR) the working group on localization of equipment fabrication for Akkuyu NPP in the Republic  of Turkey has been established, which includes representatives of AKKUYU NPP JSC, </a:t>
            </a:r>
            <a:r>
              <a:rPr lang="en-US" b="0" dirty="0" err="1" smtClean="0">
                <a:solidFill>
                  <a:schemeClr val="tx2"/>
                </a:solidFill>
              </a:rPr>
              <a:t>Atomstroyexport</a:t>
            </a:r>
            <a:r>
              <a:rPr lang="en-US" b="0" dirty="0" smtClean="0">
                <a:solidFill>
                  <a:schemeClr val="tx2"/>
                </a:solidFill>
              </a:rPr>
              <a:t> CJSC, </a:t>
            </a:r>
            <a:r>
              <a:rPr lang="en-US" b="0" dirty="0" smtClean="0">
                <a:solidFill>
                  <a:schemeClr val="tx2"/>
                </a:solidFill>
              </a:rPr>
              <a:t>PKF of </a:t>
            </a:r>
            <a:r>
              <a:rPr lang="en-US" b="0" dirty="0" err="1" smtClean="0">
                <a:solidFill>
                  <a:schemeClr val="tx2"/>
                </a:solidFill>
              </a:rPr>
              <a:t>Rosenergoatom</a:t>
            </a:r>
            <a:r>
              <a:rPr lang="en-US" b="0" dirty="0" smtClean="0">
                <a:solidFill>
                  <a:schemeClr val="tx2"/>
                </a:solidFill>
              </a:rPr>
              <a:t> Concern;</a:t>
            </a:r>
            <a:endParaRPr lang="ru-RU" b="0" dirty="0">
              <a:solidFill>
                <a:schemeClr val="tx2"/>
              </a:solidFill>
            </a:endParaRPr>
          </a:p>
          <a:p>
            <a:pPr marL="171450" indent="-171450">
              <a:buFont typeface="Arial" pitchFamily="34" charset="0"/>
              <a:buChar char="•"/>
            </a:pPr>
            <a:r>
              <a:rPr lang="en-US" b="0" dirty="0" smtClean="0">
                <a:solidFill>
                  <a:schemeClr val="tx2"/>
                </a:solidFill>
              </a:rPr>
              <a:t>The teams of Turkish specialists ar</a:t>
            </a:r>
            <a:r>
              <a:rPr lang="en-US" b="0" dirty="0" smtClean="0">
                <a:solidFill>
                  <a:schemeClr val="tx2"/>
                </a:solidFill>
              </a:rPr>
              <a:t>e to be trained the way how to apply EONKOM (Unified Nuclear Industry Catalogue of Equipment &amp; Materials) in the city of </a:t>
            </a:r>
            <a:r>
              <a:rPr lang="en-US" b="0" dirty="0" err="1" smtClean="0">
                <a:solidFill>
                  <a:schemeClr val="tx2"/>
                </a:solidFill>
              </a:rPr>
              <a:t>Nizhni</a:t>
            </a:r>
            <a:r>
              <a:rPr lang="en-US" b="0" dirty="0" smtClean="0">
                <a:solidFill>
                  <a:schemeClr val="tx2"/>
                </a:solidFill>
              </a:rPr>
              <a:t> Novgorod in summer 2013.</a:t>
            </a:r>
            <a:endParaRPr lang="ru-RU" b="0" dirty="0">
              <a:solidFill>
                <a:schemeClr val="tx2"/>
              </a:solidFill>
            </a:endParaRPr>
          </a:p>
          <a:p>
            <a:pPr marL="179388" lvl="0">
              <a:spcAft>
                <a:spcPts val="600"/>
              </a:spcAft>
            </a:pPr>
            <a:r>
              <a:rPr lang="ru-RU" b="0" dirty="0" smtClean="0">
                <a:solidFill>
                  <a:schemeClr val="tx2"/>
                </a:solidFill>
              </a:rPr>
              <a:t>- </a:t>
            </a:r>
            <a:r>
              <a:rPr lang="en-US" b="0" dirty="0" smtClean="0">
                <a:solidFill>
                  <a:schemeClr val="tx2"/>
                </a:solidFill>
              </a:rPr>
              <a:t>Training workshop for representatives of companies of </a:t>
            </a:r>
            <a:r>
              <a:rPr lang="en-US" b="0" dirty="0" smtClean="0">
                <a:solidFill>
                  <a:srgbClr val="003274"/>
                </a:solidFill>
              </a:rPr>
              <a:t>the </a:t>
            </a:r>
            <a:r>
              <a:rPr lang="en-US" b="0" dirty="0">
                <a:solidFill>
                  <a:srgbClr val="003274"/>
                </a:solidFill>
              </a:rPr>
              <a:t>Republic of </a:t>
            </a:r>
            <a:r>
              <a:rPr lang="en-US" b="0" dirty="0" smtClean="0">
                <a:solidFill>
                  <a:srgbClr val="003274"/>
                </a:solidFill>
              </a:rPr>
              <a:t>Turkey.</a:t>
            </a:r>
            <a:endParaRPr lang="ru-RU" b="0" dirty="0">
              <a:solidFill>
                <a:srgbClr val="003274"/>
              </a:solidFill>
            </a:endParaRPr>
          </a:p>
          <a:p>
            <a:pPr marL="179388" lvl="0"/>
            <a:r>
              <a:rPr lang="en-US" b="0" dirty="0" smtClean="0">
                <a:solidFill>
                  <a:schemeClr val="tx2"/>
                </a:solidFill>
              </a:rPr>
              <a:t> </a:t>
            </a:r>
            <a:r>
              <a:rPr lang="ru-RU" b="0" dirty="0" smtClean="0">
                <a:solidFill>
                  <a:schemeClr val="tx2"/>
                </a:solidFill>
              </a:rPr>
              <a:t>-  </a:t>
            </a:r>
            <a:r>
              <a:rPr lang="en-US" b="0" dirty="0" smtClean="0">
                <a:solidFill>
                  <a:schemeClr val="tx2"/>
                </a:solidFill>
              </a:rPr>
              <a:t>training workshop for representatives of the Industrial Chambers and Agencies of Entrepreneurship Support of the Republic of Turkey.</a:t>
            </a:r>
            <a:endParaRPr lang="ru-RU" b="0" dirty="0">
              <a:solidFill>
                <a:schemeClr val="tx2"/>
              </a:solidFill>
            </a:endParaRPr>
          </a:p>
          <a:p>
            <a:pPr marL="171450" lvl="0" indent="-171450">
              <a:spcAft>
                <a:spcPts val="600"/>
              </a:spcAft>
              <a:buFont typeface="Arial" pitchFamily="34" charset="0"/>
              <a:buChar char="•"/>
            </a:pPr>
            <a:r>
              <a:rPr lang="en-US" b="0" dirty="0" smtClean="0">
                <a:solidFill>
                  <a:schemeClr val="tx2"/>
                </a:solidFill>
              </a:rPr>
              <a:t>Training for Turkish companies how to apply the EONKOM catalogue in Ankara</a:t>
            </a:r>
            <a:r>
              <a:rPr lang="ru-RU" b="0" dirty="0" smtClean="0">
                <a:solidFill>
                  <a:schemeClr val="tx2"/>
                </a:solidFill>
              </a:rPr>
              <a:t>.</a:t>
            </a:r>
            <a:endParaRPr lang="ru-RU" b="0" dirty="0">
              <a:solidFill>
                <a:schemeClr val="tx2"/>
              </a:solidFill>
            </a:endParaRPr>
          </a:p>
        </p:txBody>
      </p:sp>
      <p:pic>
        <p:nvPicPr>
          <p:cNvPr id="11"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 y="-630"/>
            <a:ext cx="1187918" cy="96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Прямоугольник 11"/>
          <p:cNvSpPr/>
          <p:nvPr/>
        </p:nvSpPr>
        <p:spPr>
          <a:xfrm>
            <a:off x="269564" y="787176"/>
            <a:ext cx="889868" cy="164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dirty="0">
                <a:solidFill>
                  <a:srgbClr val="1F497D"/>
                </a:solidFill>
              </a:rPr>
              <a:t>ROSATOM</a:t>
            </a:r>
            <a:endParaRPr lang="ru-RU" sz="1000" dirty="0">
              <a:solidFill>
                <a:srgbClr val="1F497D"/>
              </a:solidFill>
            </a:endParaRPr>
          </a:p>
        </p:txBody>
      </p:sp>
    </p:spTree>
    <p:extLst>
      <p:ext uri="{BB962C8B-B14F-4D97-AF65-F5344CB8AC3E}">
        <p14:creationId xmlns:p14="http://schemas.microsoft.com/office/powerpoint/2010/main" val="469029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60633" y="2797989"/>
            <a:ext cx="8229600" cy="2684125"/>
          </a:xfrm>
          <a:solidFill>
            <a:srgbClr val="FCFFD9"/>
          </a:solidFill>
        </p:spPr>
        <p:txBody>
          <a:bodyPr>
            <a:noAutofit/>
          </a:bodyPr>
          <a:lstStyle/>
          <a:p>
            <a:pPr algn="ctr"/>
            <a:r>
              <a:rPr lang="en-US" sz="2800" b="1" dirty="0" smtClean="0">
                <a:solidFill>
                  <a:schemeClr val="tx2"/>
                </a:solidFill>
                <a:latin typeface="Arial" pitchFamily="34" charset="0"/>
                <a:cs typeface="Arial" pitchFamily="34" charset="0"/>
              </a:rPr>
              <a:t/>
            </a:r>
            <a:br>
              <a:rPr lang="en-US" sz="2800" b="1" dirty="0" smtClean="0">
                <a:solidFill>
                  <a:schemeClr val="tx2"/>
                </a:solidFill>
                <a:latin typeface="Arial" pitchFamily="34" charset="0"/>
                <a:cs typeface="Arial" pitchFamily="34" charset="0"/>
              </a:rPr>
            </a:br>
            <a:r>
              <a:rPr lang="ru-RU" sz="2800" b="1" dirty="0" smtClean="0">
                <a:solidFill>
                  <a:schemeClr val="tx2"/>
                </a:solidFill>
                <a:latin typeface="Arial" pitchFamily="34" charset="0"/>
                <a:cs typeface="Arial" pitchFamily="34" charset="0"/>
              </a:rPr>
              <a:t/>
            </a:r>
            <a:br>
              <a:rPr lang="ru-RU" sz="2800" b="1" dirty="0" smtClean="0">
                <a:solidFill>
                  <a:schemeClr val="tx2"/>
                </a:solidFill>
                <a:latin typeface="Arial" pitchFamily="34" charset="0"/>
                <a:cs typeface="Arial" pitchFamily="34" charset="0"/>
              </a:rPr>
            </a:br>
            <a:r>
              <a:rPr lang="en-US" sz="2800" b="1" dirty="0" smtClean="0">
                <a:solidFill>
                  <a:schemeClr val="tx2"/>
                </a:solidFill>
                <a:latin typeface="Arial" pitchFamily="34" charset="0"/>
                <a:cs typeface="Arial" pitchFamily="34" charset="0"/>
              </a:rPr>
              <a:t>Thank you for attention!</a:t>
            </a:r>
            <a:br>
              <a:rPr lang="en-US" sz="2800" b="1" dirty="0" smtClean="0">
                <a:solidFill>
                  <a:schemeClr val="tx2"/>
                </a:solidFill>
                <a:latin typeface="Arial" pitchFamily="34" charset="0"/>
                <a:cs typeface="Arial" pitchFamily="34" charset="0"/>
              </a:rPr>
            </a:br>
            <a:r>
              <a:rPr lang="ru-RU" sz="2800" b="1" dirty="0" smtClean="0">
                <a:solidFill>
                  <a:schemeClr val="tx2"/>
                </a:solidFill>
                <a:latin typeface="Arial" pitchFamily="34" charset="0"/>
                <a:cs typeface="Arial" pitchFamily="34" charset="0"/>
              </a:rPr>
              <a:t/>
            </a:r>
            <a:br>
              <a:rPr lang="ru-RU" sz="2800" b="1" dirty="0" smtClean="0">
                <a:solidFill>
                  <a:schemeClr val="tx2"/>
                </a:solidFill>
                <a:latin typeface="Arial" pitchFamily="34" charset="0"/>
                <a:cs typeface="Arial" pitchFamily="34" charset="0"/>
              </a:rPr>
            </a:br>
            <a:r>
              <a:rPr lang="ru-RU" sz="2800" dirty="0">
                <a:solidFill>
                  <a:schemeClr val="tx2"/>
                </a:solidFill>
                <a:latin typeface="Arial" pitchFamily="34" charset="0"/>
                <a:cs typeface="Arial" pitchFamily="34" charset="0"/>
              </a:rPr>
              <a:t/>
            </a:r>
            <a:br>
              <a:rPr lang="ru-RU" sz="2800" dirty="0">
                <a:solidFill>
                  <a:schemeClr val="tx2"/>
                </a:solidFill>
                <a:latin typeface="Arial" pitchFamily="34" charset="0"/>
                <a:cs typeface="Arial" pitchFamily="34" charset="0"/>
              </a:rPr>
            </a:br>
            <a:r>
              <a:rPr lang="ru-RU" sz="2800" dirty="0" smtClean="0">
                <a:solidFill>
                  <a:schemeClr val="tx2"/>
                </a:solidFill>
                <a:latin typeface="Arial" pitchFamily="34" charset="0"/>
                <a:cs typeface="Arial" pitchFamily="34" charset="0"/>
              </a:rPr>
              <a:t/>
            </a:r>
            <a:br>
              <a:rPr lang="ru-RU" sz="2800" dirty="0" smtClean="0">
                <a:solidFill>
                  <a:schemeClr val="tx2"/>
                </a:solidFill>
                <a:latin typeface="Arial" pitchFamily="34" charset="0"/>
                <a:cs typeface="Arial" pitchFamily="34" charset="0"/>
              </a:rPr>
            </a:br>
            <a:r>
              <a:rPr lang="ru-RU" sz="2800" dirty="0">
                <a:solidFill>
                  <a:schemeClr val="tx2"/>
                </a:solidFill>
                <a:latin typeface="Arial" pitchFamily="34" charset="0"/>
                <a:cs typeface="Arial" pitchFamily="34" charset="0"/>
              </a:rPr>
              <a:t/>
            </a:r>
            <a:br>
              <a:rPr lang="ru-RU" sz="2800" dirty="0">
                <a:solidFill>
                  <a:schemeClr val="tx2"/>
                </a:solidFill>
                <a:latin typeface="Arial" pitchFamily="34" charset="0"/>
                <a:cs typeface="Arial" pitchFamily="34" charset="0"/>
              </a:rPr>
            </a:br>
            <a:r>
              <a:rPr lang="ru-RU" sz="2800" dirty="0" smtClean="0">
                <a:solidFill>
                  <a:schemeClr val="tx2"/>
                </a:solidFill>
                <a:latin typeface="Arial" pitchFamily="34" charset="0"/>
                <a:cs typeface="Arial" pitchFamily="34" charset="0"/>
              </a:rPr>
              <a:t/>
            </a:r>
            <a:br>
              <a:rPr lang="ru-RU" sz="2800" dirty="0" smtClean="0">
                <a:solidFill>
                  <a:schemeClr val="tx2"/>
                </a:solidFill>
                <a:latin typeface="Arial" pitchFamily="34" charset="0"/>
                <a:cs typeface="Arial" pitchFamily="34" charset="0"/>
              </a:rPr>
            </a:br>
            <a:r>
              <a:rPr lang="en-US" sz="1600" b="1" dirty="0" smtClean="0">
                <a:solidFill>
                  <a:schemeClr val="tx2"/>
                </a:solidFill>
                <a:latin typeface="Arial" pitchFamily="34" charset="0"/>
                <a:cs typeface="Arial" pitchFamily="34" charset="0"/>
                <a:hlinkClick r:id="rId2"/>
              </a:rPr>
              <a:t>www.akkunpp.com</a:t>
            </a:r>
            <a:r>
              <a:rPr lang="ru-RU" sz="1600" b="1" dirty="0" smtClean="0">
                <a:solidFill>
                  <a:schemeClr val="tx2"/>
                </a:solidFill>
                <a:latin typeface="Arial" pitchFamily="34" charset="0"/>
                <a:cs typeface="Arial" pitchFamily="34" charset="0"/>
              </a:rPr>
              <a:t/>
            </a:r>
            <a:br>
              <a:rPr lang="ru-RU" sz="1600" b="1" dirty="0" smtClean="0">
                <a:solidFill>
                  <a:schemeClr val="tx2"/>
                </a:solidFill>
                <a:latin typeface="Arial" pitchFamily="34" charset="0"/>
                <a:cs typeface="Arial" pitchFamily="34" charset="0"/>
              </a:rPr>
            </a:br>
            <a:r>
              <a:rPr lang="sv-SE" sz="1600" dirty="0"/>
              <a:t>27 Farabi Street, Chankaya, Ankara, 06550, </a:t>
            </a:r>
            <a:r>
              <a:rPr lang="sv-SE" sz="1600" dirty="0" smtClean="0"/>
              <a:t>Turkey</a:t>
            </a:r>
            <a:r>
              <a:rPr lang="ru-RU" sz="1600" dirty="0" smtClean="0"/>
              <a:t/>
            </a:r>
            <a:br>
              <a:rPr lang="ru-RU" sz="1600" dirty="0" smtClean="0"/>
            </a:br>
            <a:r>
              <a:rPr lang="ru-RU" sz="1600" dirty="0"/>
              <a:t>+90 312 442 60 </a:t>
            </a:r>
            <a:r>
              <a:rPr lang="ru-RU" sz="1600" dirty="0" smtClean="0"/>
              <a:t>00</a:t>
            </a:r>
            <a:br>
              <a:rPr lang="ru-RU" sz="1600" dirty="0" smtClean="0"/>
            </a:br>
            <a:r>
              <a:rPr lang="en-US" sz="1600" dirty="0"/>
              <a:t>2, </a:t>
            </a:r>
            <a:r>
              <a:rPr lang="en-US" sz="1600" dirty="0" err="1"/>
              <a:t>Paveletskaya</a:t>
            </a:r>
            <a:r>
              <a:rPr lang="en-US" sz="1600" dirty="0"/>
              <a:t> sq., bldg. 2, 115054 Moscow, </a:t>
            </a:r>
            <a:r>
              <a:rPr lang="en-US" sz="1600" dirty="0" smtClean="0"/>
              <a:t>Russia</a:t>
            </a:r>
            <a:r>
              <a:rPr lang="ru-RU" sz="1600" dirty="0"/>
              <a:t/>
            </a:r>
            <a:br>
              <a:rPr lang="ru-RU" sz="1600" dirty="0"/>
            </a:br>
            <a:r>
              <a:rPr lang="ru-RU" sz="1600" dirty="0"/>
              <a:t>+7 495 258 99 00</a:t>
            </a:r>
            <a:r>
              <a:rPr lang="ru-RU" sz="1600" dirty="0" smtClean="0"/>
              <a:t/>
            </a:r>
            <a:br>
              <a:rPr lang="ru-RU" sz="1600" dirty="0" smtClean="0"/>
            </a:br>
            <a:r>
              <a:rPr lang="en-US" sz="1600" dirty="0">
                <a:hlinkClick r:id="rId3"/>
              </a:rPr>
              <a:t>office@akkunpp.com</a:t>
            </a:r>
            <a:r>
              <a:rPr lang="en-US" sz="1600" dirty="0"/>
              <a:t/>
            </a:r>
            <a:br>
              <a:rPr lang="en-US" sz="1600" dirty="0"/>
            </a:br>
            <a:r>
              <a:rPr lang="ru-RU" sz="1600" dirty="0"/>
              <a:t/>
            </a:r>
            <a:br>
              <a:rPr lang="ru-RU" sz="1600" dirty="0"/>
            </a:br>
            <a:r>
              <a:rPr lang="sv-SE" sz="1600" dirty="0"/>
              <a:t/>
            </a:r>
            <a:br>
              <a:rPr lang="sv-SE" sz="1600" dirty="0"/>
            </a:br>
            <a:r>
              <a:rPr lang="ru-RU" sz="1600" b="1" dirty="0" smtClean="0">
                <a:solidFill>
                  <a:schemeClr val="tx2"/>
                </a:solidFill>
                <a:latin typeface="Arial" pitchFamily="34" charset="0"/>
                <a:cs typeface="Arial" pitchFamily="34" charset="0"/>
              </a:rPr>
              <a:t/>
            </a:r>
            <a:br>
              <a:rPr lang="ru-RU" sz="1600" b="1" dirty="0" smtClean="0">
                <a:solidFill>
                  <a:schemeClr val="tx2"/>
                </a:solidFill>
                <a:latin typeface="Arial" pitchFamily="34" charset="0"/>
                <a:cs typeface="Arial" pitchFamily="34" charset="0"/>
              </a:rPr>
            </a:br>
            <a:r>
              <a:rPr lang="en-US" sz="2800" b="1" dirty="0">
                <a:solidFill>
                  <a:schemeClr val="tx2"/>
                </a:solidFill>
                <a:latin typeface="Arial" pitchFamily="34" charset="0"/>
                <a:cs typeface="Arial" pitchFamily="34" charset="0"/>
              </a:rPr>
              <a:t/>
            </a:r>
            <a:br>
              <a:rPr lang="en-US" sz="2800" b="1" dirty="0">
                <a:solidFill>
                  <a:schemeClr val="tx2"/>
                </a:solidFill>
                <a:latin typeface="Arial" pitchFamily="34" charset="0"/>
                <a:cs typeface="Arial" pitchFamily="34" charset="0"/>
              </a:rPr>
            </a:br>
            <a:endParaRPr lang="ru-RU" sz="2800" b="1" dirty="0">
              <a:solidFill>
                <a:schemeClr val="tx2"/>
              </a:solidFill>
              <a:latin typeface="Arial" pitchFamily="34" charset="0"/>
              <a:cs typeface="Arial" pitchFamily="34" charset="0"/>
            </a:endParaRPr>
          </a:p>
        </p:txBody>
      </p:sp>
      <p:pic>
        <p:nvPicPr>
          <p:cNvPr id="8" name="Picture 1"/>
          <p:cNvPicPr>
            <a:picLocks noChangeAspect="1" noChangeArrowheads="1"/>
          </p:cNvPicPr>
          <p:nvPr/>
        </p:nvPicPr>
        <p:blipFill>
          <a:blip r:embed="rId4" cstate="print"/>
          <a:srcRect/>
          <a:stretch>
            <a:fillRect/>
          </a:stretch>
        </p:blipFill>
        <p:spPr bwMode="auto">
          <a:xfrm>
            <a:off x="8006808" y="0"/>
            <a:ext cx="921267" cy="734508"/>
          </a:xfrm>
          <a:prstGeom prst="rect">
            <a:avLst/>
          </a:prstGeom>
          <a:noFill/>
          <a:ln>
            <a:noFill/>
          </a:ln>
          <a:effectLst>
            <a:outerShdw algn="ctr" rotWithShape="0">
              <a:srgbClr val="999999"/>
            </a:outerShdw>
          </a:effectLst>
          <a:extLst/>
        </p:spPr>
      </p:pic>
      <p:sp>
        <p:nvSpPr>
          <p:cNvPr id="9" name="TextBox 38"/>
          <p:cNvSpPr txBox="1">
            <a:spLocks noChangeArrowheads="1"/>
          </p:cNvSpPr>
          <p:nvPr/>
        </p:nvSpPr>
        <p:spPr bwMode="auto">
          <a:xfrm>
            <a:off x="8006808" y="734508"/>
            <a:ext cx="1123511" cy="215444"/>
          </a:xfrm>
          <a:prstGeom prst="rect">
            <a:avLst/>
          </a:prstGeom>
          <a:gradFill flip="none" rotWithShape="1">
            <a:gsLst>
              <a:gs pos="0">
                <a:srgbClr val="7AC143">
                  <a:shade val="30000"/>
                  <a:satMod val="115000"/>
                </a:srgbClr>
              </a:gs>
              <a:gs pos="50000">
                <a:srgbClr val="7AC143">
                  <a:shade val="67500"/>
                  <a:satMod val="115000"/>
                </a:srgbClr>
              </a:gs>
              <a:gs pos="100000">
                <a:srgbClr val="7AC143">
                  <a:shade val="100000"/>
                  <a:satMod val="115000"/>
                </a:srgbClr>
              </a:gs>
            </a:gsLst>
            <a:lin ang="2700000" scaled="1"/>
            <a:tileRect/>
          </a:gradFill>
          <a:ln>
            <a:solidFill>
              <a:schemeClr val="bg1">
                <a:lumMod val="50000"/>
              </a:schemeClr>
            </a:solidFill>
            <a:headEnd type="none" w="med" len="med"/>
            <a:tailEnd type="arrow"/>
          </a:ln>
        </p:spPr>
        <p:style>
          <a:lnRef idx="2">
            <a:schemeClr val="accent6"/>
          </a:lnRef>
          <a:fillRef idx="0">
            <a:schemeClr val="accent6"/>
          </a:fillRef>
          <a:effectRef idx="1">
            <a:schemeClr val="accent6"/>
          </a:effectRef>
          <a:fontRef idx="minor">
            <a:schemeClr val="tx1"/>
          </a:fontRef>
        </p:style>
        <p:txBody>
          <a:bodyPr wrap="square">
            <a:spAutoFit/>
          </a:bodyPr>
          <a:lstStyle/>
          <a:p>
            <a:pPr algn="ctr"/>
            <a:r>
              <a:rPr lang="en-US" sz="800" b="1" dirty="0" smtClean="0">
                <a:solidFill>
                  <a:schemeClr val="bg1"/>
                </a:solidFill>
                <a:latin typeface="Arial" pitchFamily="34" charset="0"/>
                <a:cs typeface="Arial" pitchFamily="34" charset="0"/>
              </a:rPr>
              <a:t>AKKUYU NGS A</a:t>
            </a:r>
            <a:r>
              <a:rPr lang="tr-TR" sz="800" b="1" dirty="0" smtClean="0">
                <a:solidFill>
                  <a:schemeClr val="bg1"/>
                </a:solidFill>
                <a:latin typeface="Arial" pitchFamily="34" charset="0"/>
                <a:cs typeface="Arial" pitchFamily="34" charset="0"/>
              </a:rPr>
              <a:t>Ş</a:t>
            </a:r>
            <a:endParaRPr lang="en-US" sz="800" b="1" dirty="0">
              <a:solidFill>
                <a:schemeClr val="bg1"/>
              </a:solidFill>
              <a:latin typeface="Arial" pitchFamily="34" charset="0"/>
              <a:cs typeface="Arial" pitchFamily="34" charset="0"/>
            </a:endParaRPr>
          </a:p>
        </p:txBody>
      </p:sp>
      <p:pic>
        <p:nvPicPr>
          <p:cNvPr id="5"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 y="-630"/>
            <a:ext cx="1187918" cy="96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69564" y="787176"/>
            <a:ext cx="889868" cy="164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dirty="0">
                <a:solidFill>
                  <a:srgbClr val="1F497D"/>
                </a:solidFill>
              </a:rPr>
              <a:t>ROSATOM</a:t>
            </a:r>
            <a:endParaRPr lang="ru-RU" sz="1000" dirty="0">
              <a:solidFill>
                <a:srgbClr val="1F497D"/>
              </a:solidFill>
            </a:endParaRPr>
          </a:p>
        </p:txBody>
      </p:sp>
    </p:spTree>
    <p:extLst>
      <p:ext uri="{BB962C8B-B14F-4D97-AF65-F5344CB8AC3E}">
        <p14:creationId xmlns:p14="http://schemas.microsoft.com/office/powerpoint/2010/main" val="327534641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392238"/>
            <a:ext cx="4321175"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Заголовок 3"/>
          <p:cNvSpPr>
            <a:spLocks noGrp="1"/>
          </p:cNvSpPr>
          <p:nvPr>
            <p:ph type="title"/>
          </p:nvPr>
        </p:nvSpPr>
        <p:spPr>
          <a:xfrm>
            <a:off x="1187626" y="-26988"/>
            <a:ext cx="6545088" cy="1008063"/>
          </a:xfrm>
        </p:spPr>
        <p:txBody>
          <a:bodyPr lIns="91440" tIns="45720" rIns="91440" bIns="45720" rtlCol="0">
            <a:noAutofit/>
          </a:bodyPr>
          <a:lstStyle/>
          <a:p>
            <a:pPr>
              <a:defRPr/>
            </a:pPr>
            <a:r>
              <a:rPr lang="ru-RU" sz="2000" dirty="0" smtClean="0">
                <a:solidFill>
                  <a:schemeClr val="tx1"/>
                </a:solidFill>
              </a:rPr>
              <a:t/>
            </a:r>
            <a:br>
              <a:rPr lang="ru-RU" sz="2000" dirty="0" smtClean="0">
                <a:solidFill>
                  <a:schemeClr val="tx1"/>
                </a:solidFill>
              </a:rPr>
            </a:br>
            <a:r>
              <a:rPr lang="en-US" sz="2000" dirty="0" err="1" smtClean="0">
                <a:solidFill>
                  <a:schemeClr val="accent2">
                    <a:lumMod val="50000"/>
                  </a:schemeClr>
                </a:solidFill>
              </a:rPr>
              <a:t>Akkuyu</a:t>
            </a:r>
            <a:r>
              <a:rPr lang="en-US" sz="2000" dirty="0" smtClean="0">
                <a:solidFill>
                  <a:schemeClr val="accent2">
                    <a:lumMod val="50000"/>
                  </a:schemeClr>
                </a:solidFill>
              </a:rPr>
              <a:t> Nuclear Power Plant  is the First </a:t>
            </a:r>
            <a:r>
              <a:rPr lang="en-US" sz="2000" dirty="0" err="1" smtClean="0">
                <a:solidFill>
                  <a:schemeClr val="accent2">
                    <a:lumMod val="50000"/>
                  </a:schemeClr>
                </a:solidFill>
              </a:rPr>
              <a:t>Rosatom</a:t>
            </a:r>
            <a:r>
              <a:rPr lang="en-US" sz="2000" dirty="0" smtClean="0">
                <a:solidFill>
                  <a:schemeClr val="accent2">
                    <a:lumMod val="50000"/>
                  </a:schemeClr>
                </a:solidFill>
              </a:rPr>
              <a:t> BOO Construction </a:t>
            </a:r>
            <a:r>
              <a:rPr lang="en-US" sz="2000" dirty="0">
                <a:solidFill>
                  <a:schemeClr val="accent2">
                    <a:lumMod val="50000"/>
                  </a:schemeClr>
                </a:solidFill>
              </a:rPr>
              <a:t>P</a:t>
            </a:r>
            <a:r>
              <a:rPr lang="en-US" sz="2000" dirty="0" smtClean="0">
                <a:solidFill>
                  <a:schemeClr val="accent2">
                    <a:lumMod val="50000"/>
                  </a:schemeClr>
                </a:solidFill>
              </a:rPr>
              <a:t>roject </a:t>
            </a:r>
            <a:r>
              <a:rPr lang="en-US" sz="2000" dirty="0">
                <a:solidFill>
                  <a:schemeClr val="accent2">
                    <a:lumMod val="50000"/>
                  </a:schemeClr>
                </a:solidFill>
              </a:rPr>
              <a:t>O</a:t>
            </a:r>
            <a:r>
              <a:rPr lang="en-US" sz="2000" dirty="0" smtClean="0">
                <a:solidFill>
                  <a:schemeClr val="accent2">
                    <a:lumMod val="50000"/>
                  </a:schemeClr>
                </a:solidFill>
              </a:rPr>
              <a:t>utside Russia</a:t>
            </a:r>
            <a:r>
              <a:rPr lang="ru-RU" sz="2000" dirty="0" smtClean="0">
                <a:solidFill>
                  <a:schemeClr val="accent2">
                    <a:lumMod val="50000"/>
                  </a:schemeClr>
                </a:solidFill>
              </a:rPr>
              <a:t/>
            </a:r>
            <a:br>
              <a:rPr lang="ru-RU" sz="2000" dirty="0" smtClean="0">
                <a:solidFill>
                  <a:schemeClr val="accent2">
                    <a:lumMod val="50000"/>
                  </a:schemeClr>
                </a:solidFill>
              </a:rPr>
            </a:br>
            <a:endParaRPr lang="ru-RU" sz="2000" dirty="0">
              <a:solidFill>
                <a:schemeClr val="accent2">
                  <a:lumMod val="50000"/>
                </a:schemeClr>
              </a:solidFill>
            </a:endParaRPr>
          </a:p>
        </p:txBody>
      </p:sp>
      <p:sp>
        <p:nvSpPr>
          <p:cNvPr id="6" name="Прямоугольник 5"/>
          <p:cNvSpPr/>
          <p:nvPr/>
        </p:nvSpPr>
        <p:spPr bwMode="auto">
          <a:xfrm>
            <a:off x="4572000" y="1085850"/>
            <a:ext cx="4508500" cy="306388"/>
          </a:xfrm>
          <a:prstGeom prst="rect">
            <a:avLst/>
          </a:prstGeom>
          <a:solidFill>
            <a:schemeClr val="accent2">
              <a:lumMod val="60000"/>
              <a:lumOff val="40000"/>
            </a:schemeClr>
          </a:solidFill>
          <a:ln w="19050" cap="flat" cmpd="sng" algn="ctr">
            <a:noFill/>
            <a:prstDash val="solid"/>
            <a:round/>
            <a:headEnd type="none" w="med" len="med"/>
            <a:tailEnd type="none" w="med" len="med"/>
          </a:ln>
          <a:effectLst/>
        </p:spPr>
        <p:txBody>
          <a:bodyPr>
            <a:spAutoFit/>
          </a:bodyPr>
          <a:lstStyle/>
          <a:p>
            <a:pPr algn="ctr">
              <a:defRPr/>
            </a:pPr>
            <a:r>
              <a:rPr lang="en-US" sz="1400" dirty="0">
                <a:solidFill>
                  <a:schemeClr val="tx2"/>
                </a:solidFill>
                <a:latin typeface="Arial" pitchFamily="34" charset="0"/>
                <a:cs typeface="Arial" pitchFamily="34" charset="0"/>
              </a:rPr>
              <a:t>Akkuyu Project Features</a:t>
            </a:r>
            <a:endParaRPr lang="ru-RU" sz="1400" dirty="0">
              <a:solidFill>
                <a:schemeClr val="tx2"/>
              </a:solidFill>
              <a:latin typeface="Arial" pitchFamily="34" charset="0"/>
              <a:cs typeface="Arial" pitchFamily="34" charset="0"/>
            </a:endParaRPr>
          </a:p>
        </p:txBody>
      </p:sp>
      <p:sp>
        <p:nvSpPr>
          <p:cNvPr id="10" name="TextBox 9"/>
          <p:cNvSpPr txBox="1"/>
          <p:nvPr/>
        </p:nvSpPr>
        <p:spPr>
          <a:xfrm>
            <a:off x="250825" y="5210175"/>
            <a:ext cx="3638550" cy="306388"/>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1400" i="1" dirty="0" err="1">
                <a:solidFill>
                  <a:schemeClr val="tx2"/>
                </a:solidFill>
              </a:rPr>
              <a:t>Akkuyu</a:t>
            </a:r>
            <a:r>
              <a:rPr lang="en-US" sz="1400" i="1" dirty="0">
                <a:solidFill>
                  <a:schemeClr val="tx2"/>
                </a:solidFill>
              </a:rPr>
              <a:t> site, Turkey</a:t>
            </a:r>
            <a:endParaRPr lang="ru-RU" sz="1400" i="1" dirty="0">
              <a:solidFill>
                <a:schemeClr val="tx2"/>
              </a:solidFill>
            </a:endParaRPr>
          </a:p>
        </p:txBody>
      </p:sp>
      <p:sp>
        <p:nvSpPr>
          <p:cNvPr id="32774" name="TextBox 14"/>
          <p:cNvSpPr txBox="1">
            <a:spLocks noChangeArrowheads="1"/>
          </p:cNvSpPr>
          <p:nvPr/>
        </p:nvSpPr>
        <p:spPr bwMode="auto">
          <a:xfrm>
            <a:off x="4572000" y="1419225"/>
            <a:ext cx="4508500" cy="4246563"/>
          </a:xfrm>
          <a:prstGeom prst="rect">
            <a:avLst/>
          </a:prstGeom>
          <a:noFill/>
          <a:ln w="317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lvl1pPr marL="266700" indent="-266700"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spcAft>
                <a:spcPts val="600"/>
              </a:spcAft>
              <a:buFont typeface="Arial" charset="0"/>
              <a:buChar char="•"/>
            </a:pPr>
            <a:r>
              <a:rPr lang="en-US" b="0" dirty="0" smtClean="0">
                <a:solidFill>
                  <a:schemeClr val="tx2"/>
                </a:solidFill>
              </a:rPr>
              <a:t>Firs</a:t>
            </a:r>
            <a:r>
              <a:rPr lang="en-US" b="0" dirty="0">
                <a:solidFill>
                  <a:schemeClr val="tx2"/>
                </a:solidFill>
              </a:rPr>
              <a:t>t</a:t>
            </a:r>
            <a:r>
              <a:rPr lang="en-US" dirty="0" smtClean="0">
                <a:solidFill>
                  <a:schemeClr val="tx2"/>
                </a:solidFill>
              </a:rPr>
              <a:t> </a:t>
            </a:r>
            <a:r>
              <a:rPr lang="en-US" b="0" dirty="0">
                <a:solidFill>
                  <a:schemeClr val="tx2"/>
                </a:solidFill>
              </a:rPr>
              <a:t>Nuclear Power Plant in </a:t>
            </a:r>
            <a:r>
              <a:rPr lang="en-US" b="0" dirty="0" smtClean="0">
                <a:solidFill>
                  <a:schemeClr val="tx2"/>
                </a:solidFill>
              </a:rPr>
              <a:t>Turkey</a:t>
            </a:r>
          </a:p>
          <a:p>
            <a:pPr algn="just" eaLnBrk="1" hangingPunct="1">
              <a:spcAft>
                <a:spcPts val="600"/>
              </a:spcAft>
              <a:buFont typeface="Arial" charset="0"/>
              <a:buChar char="•"/>
            </a:pPr>
            <a:r>
              <a:rPr lang="en-US" b="0" dirty="0" smtClean="0">
                <a:solidFill>
                  <a:schemeClr val="tx2"/>
                </a:solidFill>
              </a:rPr>
              <a:t>First </a:t>
            </a:r>
            <a:r>
              <a:rPr lang="en-US" b="0" dirty="0" err="1">
                <a:solidFill>
                  <a:schemeClr val="tx2"/>
                </a:solidFill>
              </a:rPr>
              <a:t>Rosatom</a:t>
            </a:r>
            <a:r>
              <a:rPr lang="en-US" b="0" dirty="0">
                <a:solidFill>
                  <a:schemeClr val="tx2"/>
                </a:solidFill>
              </a:rPr>
              <a:t> </a:t>
            </a:r>
            <a:r>
              <a:rPr lang="ru-RU" b="0" dirty="0">
                <a:solidFill>
                  <a:schemeClr val="tx2"/>
                </a:solidFill>
              </a:rPr>
              <a:t>ВОО (</a:t>
            </a:r>
            <a:r>
              <a:rPr lang="en-US" b="0" dirty="0">
                <a:solidFill>
                  <a:schemeClr val="tx2"/>
                </a:solidFill>
              </a:rPr>
              <a:t>build-own-operate</a:t>
            </a:r>
            <a:r>
              <a:rPr lang="ru-RU" b="0" dirty="0">
                <a:solidFill>
                  <a:schemeClr val="tx2"/>
                </a:solidFill>
              </a:rPr>
              <a:t>)</a:t>
            </a:r>
            <a:r>
              <a:rPr lang="en-US" b="0" dirty="0">
                <a:solidFill>
                  <a:schemeClr val="tx2"/>
                </a:solidFill>
              </a:rPr>
              <a:t> project</a:t>
            </a:r>
            <a:r>
              <a:rPr lang="ru-RU" b="0" dirty="0">
                <a:solidFill>
                  <a:schemeClr val="tx2"/>
                </a:solidFill>
              </a:rPr>
              <a:t>. </a:t>
            </a:r>
            <a:r>
              <a:rPr lang="en-US" b="0" dirty="0">
                <a:solidFill>
                  <a:schemeClr val="tx2"/>
                </a:solidFill>
              </a:rPr>
              <a:t>Under the IGA, </a:t>
            </a:r>
            <a:r>
              <a:rPr lang="en-US" b="0" dirty="0" err="1">
                <a:solidFill>
                  <a:schemeClr val="tx2"/>
                </a:solidFill>
              </a:rPr>
              <a:t>Rosatom</a:t>
            </a:r>
            <a:r>
              <a:rPr lang="en-US" b="0" dirty="0">
                <a:solidFill>
                  <a:schemeClr val="tx2"/>
                </a:solidFill>
              </a:rPr>
              <a:t> is responsible for engineering, construction, operation and maintenance of the plant</a:t>
            </a:r>
            <a:r>
              <a:rPr lang="ru-RU" b="0" dirty="0">
                <a:solidFill>
                  <a:schemeClr val="tx2"/>
                </a:solidFill>
              </a:rPr>
              <a:t>.</a:t>
            </a:r>
            <a:r>
              <a:rPr lang="en-US" b="0" dirty="0">
                <a:solidFill>
                  <a:schemeClr val="tx2"/>
                </a:solidFill>
              </a:rPr>
              <a:t> </a:t>
            </a:r>
          </a:p>
          <a:p>
            <a:pPr eaLnBrk="1" hangingPunct="1">
              <a:spcAft>
                <a:spcPts val="600"/>
              </a:spcAft>
              <a:buFont typeface="Arial" charset="0"/>
              <a:buChar char="•"/>
            </a:pPr>
            <a:r>
              <a:rPr lang="en-US" b="0" dirty="0">
                <a:solidFill>
                  <a:schemeClr val="tx2"/>
                </a:solidFill>
              </a:rPr>
              <a:t>Legal basis: Intergovernmental Agreement, May 12, 2010</a:t>
            </a:r>
          </a:p>
          <a:p>
            <a:pPr algn="just" eaLnBrk="1" hangingPunct="1">
              <a:spcAft>
                <a:spcPts val="600"/>
              </a:spcAft>
              <a:buFont typeface="Arial" charset="0"/>
              <a:buChar char="•"/>
            </a:pPr>
            <a:r>
              <a:rPr lang="en-US" b="0" dirty="0">
                <a:solidFill>
                  <a:schemeClr val="tx2"/>
                </a:solidFill>
              </a:rPr>
              <a:t>Project design: AES-2006 (VVER-1200)</a:t>
            </a:r>
          </a:p>
          <a:p>
            <a:pPr algn="just" eaLnBrk="1" hangingPunct="1">
              <a:spcAft>
                <a:spcPts val="600"/>
              </a:spcAft>
              <a:buFont typeface="Arial" charset="0"/>
              <a:buChar char="•"/>
            </a:pPr>
            <a:r>
              <a:rPr lang="en-US" b="0" dirty="0" smtClean="0">
                <a:solidFill>
                  <a:schemeClr val="tx2"/>
                </a:solidFill>
              </a:rPr>
              <a:t>Total </a:t>
            </a:r>
            <a:r>
              <a:rPr lang="en-US" b="0" dirty="0">
                <a:solidFill>
                  <a:schemeClr val="tx2"/>
                </a:solidFill>
              </a:rPr>
              <a:t>capacity: 4,800 </a:t>
            </a:r>
            <a:r>
              <a:rPr lang="en-US" b="0" dirty="0" smtClean="0">
                <a:solidFill>
                  <a:schemeClr val="tx2"/>
                </a:solidFill>
              </a:rPr>
              <a:t>MW</a:t>
            </a:r>
            <a:r>
              <a:rPr lang="ru-RU" b="0" dirty="0" smtClean="0">
                <a:solidFill>
                  <a:schemeClr val="tx2"/>
                </a:solidFill>
              </a:rPr>
              <a:t>. </a:t>
            </a:r>
            <a:r>
              <a:rPr lang="en-US" b="0" dirty="0" smtClean="0">
                <a:solidFill>
                  <a:schemeClr val="tx2"/>
                </a:solidFill>
              </a:rPr>
              <a:t>(4 </a:t>
            </a:r>
            <a:r>
              <a:rPr lang="en-US" b="0" dirty="0">
                <a:solidFill>
                  <a:schemeClr val="tx2"/>
                </a:solidFill>
              </a:rPr>
              <a:t>x 1200 </a:t>
            </a:r>
            <a:r>
              <a:rPr lang="en-US" b="0" dirty="0" smtClean="0">
                <a:solidFill>
                  <a:schemeClr val="tx2"/>
                </a:solidFill>
              </a:rPr>
              <a:t>MW)</a:t>
            </a:r>
            <a:endParaRPr lang="en-US" b="0" dirty="0">
              <a:solidFill>
                <a:schemeClr val="tx2"/>
              </a:solidFill>
            </a:endParaRPr>
          </a:p>
          <a:p>
            <a:pPr algn="just" eaLnBrk="1" hangingPunct="1">
              <a:spcAft>
                <a:spcPts val="600"/>
              </a:spcAft>
              <a:buFont typeface="Arial" charset="0"/>
              <a:buChar char="•"/>
            </a:pPr>
            <a:r>
              <a:rPr lang="en-US" b="0" dirty="0" smtClean="0">
                <a:solidFill>
                  <a:schemeClr val="tx2"/>
                </a:solidFill>
              </a:rPr>
              <a:t>Implementation period: </a:t>
            </a:r>
            <a:r>
              <a:rPr lang="en-US" b="0" dirty="0">
                <a:solidFill>
                  <a:schemeClr val="tx2"/>
                </a:solidFill>
              </a:rPr>
              <a:t>2011-2023</a:t>
            </a:r>
          </a:p>
          <a:p>
            <a:pPr algn="just" eaLnBrk="1" hangingPunct="1">
              <a:spcAft>
                <a:spcPts val="600"/>
              </a:spcAft>
              <a:buFont typeface="Arial" charset="0"/>
              <a:buChar char="•"/>
            </a:pPr>
            <a:r>
              <a:rPr lang="en-US" b="0" dirty="0">
                <a:solidFill>
                  <a:schemeClr val="tx2"/>
                </a:solidFill>
              </a:rPr>
              <a:t>Total cost ~ $ 20 </a:t>
            </a:r>
            <a:r>
              <a:rPr lang="en-US" b="0" dirty="0" err="1" smtClean="0">
                <a:solidFill>
                  <a:schemeClr val="tx2"/>
                </a:solidFill>
              </a:rPr>
              <a:t>bln</a:t>
            </a:r>
            <a:r>
              <a:rPr lang="en-US" b="0" dirty="0" smtClean="0">
                <a:solidFill>
                  <a:schemeClr val="tx2"/>
                </a:solidFill>
              </a:rPr>
              <a:t>. </a:t>
            </a:r>
            <a:endParaRPr lang="en-US" b="0" dirty="0">
              <a:solidFill>
                <a:schemeClr val="tx2"/>
              </a:solidFill>
            </a:endParaRPr>
          </a:p>
          <a:p>
            <a:pPr algn="just" eaLnBrk="1" hangingPunct="1">
              <a:spcAft>
                <a:spcPts val="600"/>
              </a:spcAft>
              <a:buFont typeface="Arial" charset="0"/>
              <a:buChar char="•"/>
            </a:pPr>
            <a:r>
              <a:rPr lang="en-US" b="0" dirty="0">
                <a:solidFill>
                  <a:schemeClr val="tx2"/>
                </a:solidFill>
              </a:rPr>
              <a:t>Power Purchase Agreement for 15 years, fixed price terms </a:t>
            </a:r>
          </a:p>
          <a:p>
            <a:pPr eaLnBrk="1" hangingPunct="1">
              <a:spcAft>
                <a:spcPts val="600"/>
              </a:spcAft>
              <a:buFont typeface="Arial" charset="0"/>
              <a:buChar char="•"/>
            </a:pPr>
            <a:r>
              <a:rPr lang="en-US" b="0" dirty="0">
                <a:solidFill>
                  <a:schemeClr val="tx2"/>
                </a:solidFill>
              </a:rPr>
              <a:t>Support  of the Russian and  Turkish </a:t>
            </a:r>
            <a:r>
              <a:rPr lang="en-US" b="0" dirty="0" smtClean="0">
                <a:solidFill>
                  <a:schemeClr val="tx2"/>
                </a:solidFill>
              </a:rPr>
              <a:t>Governments</a:t>
            </a:r>
            <a:endParaRPr lang="en-US" b="0" dirty="0">
              <a:solidFill>
                <a:schemeClr val="tx2"/>
              </a:solidFill>
            </a:endParaRPr>
          </a:p>
        </p:txBody>
      </p:sp>
      <p:sp>
        <p:nvSpPr>
          <p:cNvPr id="32775" name="Овал 20"/>
          <p:cNvSpPr>
            <a:spLocks noChangeArrowheads="1"/>
          </p:cNvSpPr>
          <p:nvPr/>
        </p:nvSpPr>
        <p:spPr bwMode="auto">
          <a:xfrm>
            <a:off x="1531938" y="3668713"/>
            <a:ext cx="608012" cy="346075"/>
          </a:xfrm>
          <a:prstGeom prst="ellipse">
            <a:avLst/>
          </a:prstGeom>
          <a:noFill/>
          <a:ln w="28575" algn="ctr">
            <a:solidFill>
              <a:srgbClr val="FD2413"/>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a:endParaRPr lang="ru-RU" sz="1000" b="0"/>
          </a:p>
        </p:txBody>
      </p:sp>
      <p:cxnSp>
        <p:nvCxnSpPr>
          <p:cNvPr id="32776" name="Прямая со стрелкой 21"/>
          <p:cNvCxnSpPr>
            <a:cxnSpLocks noChangeShapeType="1"/>
          </p:cNvCxnSpPr>
          <p:nvPr/>
        </p:nvCxnSpPr>
        <p:spPr bwMode="auto">
          <a:xfrm flipV="1">
            <a:off x="755650" y="3841750"/>
            <a:ext cx="1079500" cy="1295400"/>
          </a:xfrm>
          <a:prstGeom prst="straightConnector1">
            <a:avLst/>
          </a:prstGeom>
          <a:noFill/>
          <a:ln w="1905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2" name="Номер слайда 1"/>
          <p:cNvSpPr>
            <a:spLocks noGrp="1"/>
          </p:cNvSpPr>
          <p:nvPr>
            <p:ph type="sldNum" sz="quarter" idx="10"/>
          </p:nvPr>
        </p:nvSpPr>
        <p:spPr>
          <a:xfrm>
            <a:off x="8294688" y="6492875"/>
            <a:ext cx="830262" cy="365125"/>
          </a:xfrm>
        </p:spPr>
        <p:txBody>
          <a:bodyPr/>
          <a:lstStyle/>
          <a:p>
            <a:pPr>
              <a:defRPr/>
            </a:pPr>
            <a:fld id="{97209466-C416-49DA-9EFF-E312B2404E0B}" type="slidenum">
              <a:rPr lang="ru-RU" sz="1800" smtClean="0">
                <a:solidFill>
                  <a:schemeClr val="accent2">
                    <a:lumMod val="50000"/>
                  </a:schemeClr>
                </a:solidFill>
              </a:rPr>
              <a:pPr>
                <a:defRPr/>
              </a:pPr>
              <a:t>2</a:t>
            </a:fld>
            <a:endParaRPr lang="ru-RU" sz="1800" dirty="0">
              <a:solidFill>
                <a:schemeClr val="accent2">
                  <a:lumMod val="50000"/>
                </a:schemeClr>
              </a:solidFill>
            </a:endParaRPr>
          </a:p>
        </p:txBody>
      </p:sp>
      <p:pic>
        <p:nvPicPr>
          <p:cNvPr id="32778"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5113" y="9525"/>
            <a:ext cx="920750" cy="733425"/>
          </a:xfrm>
          <a:prstGeom prst="rect">
            <a:avLst/>
          </a:prstGeom>
          <a:noFill/>
          <a:ln>
            <a:noFill/>
          </a:ln>
          <a:effectLst>
            <a:outerShdw algn="ctr" rotWithShape="0">
              <a:srgbClr val="999999"/>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38"/>
          <p:cNvSpPr txBox="1">
            <a:spLocks noChangeArrowheads="1"/>
          </p:cNvSpPr>
          <p:nvPr/>
        </p:nvSpPr>
        <p:spPr bwMode="auto">
          <a:xfrm>
            <a:off x="7732713" y="752475"/>
            <a:ext cx="1123950" cy="215900"/>
          </a:xfrm>
          <a:prstGeom prst="rect">
            <a:avLst/>
          </a:prstGeom>
          <a:gradFill flip="none" rotWithShape="1">
            <a:gsLst>
              <a:gs pos="0">
                <a:srgbClr val="7AC143">
                  <a:shade val="30000"/>
                  <a:satMod val="115000"/>
                </a:srgbClr>
              </a:gs>
              <a:gs pos="50000">
                <a:srgbClr val="7AC143">
                  <a:shade val="67500"/>
                  <a:satMod val="115000"/>
                </a:srgbClr>
              </a:gs>
              <a:gs pos="100000">
                <a:srgbClr val="7AC143">
                  <a:shade val="100000"/>
                  <a:satMod val="115000"/>
                </a:srgbClr>
              </a:gs>
            </a:gsLst>
            <a:lin ang="2700000" scaled="1"/>
            <a:tileRect/>
          </a:gradFill>
          <a:ln>
            <a:solidFill>
              <a:schemeClr val="bg1">
                <a:lumMod val="50000"/>
              </a:schemeClr>
            </a:solidFill>
            <a:headEnd type="none" w="med" len="med"/>
            <a:tailEnd type="arrow"/>
          </a:ln>
        </p:spPr>
        <p:style>
          <a:lnRef idx="2">
            <a:schemeClr val="accent6"/>
          </a:lnRef>
          <a:fillRef idx="0">
            <a:schemeClr val="accent6"/>
          </a:fillRef>
          <a:effectRef idx="1">
            <a:schemeClr val="accent6"/>
          </a:effectRef>
          <a:fontRef idx="minor">
            <a:schemeClr val="tx1"/>
          </a:fontRef>
        </p:style>
        <p:txBody>
          <a:bodyPr>
            <a:spAutoFit/>
          </a:bodyPr>
          <a:lstStyle/>
          <a:p>
            <a:pPr algn="ctr">
              <a:defRPr/>
            </a:pPr>
            <a:r>
              <a:rPr lang="en-US" sz="800" dirty="0">
                <a:solidFill>
                  <a:schemeClr val="bg1"/>
                </a:solidFill>
              </a:rPr>
              <a:t>AKKUYU NGS A</a:t>
            </a:r>
            <a:r>
              <a:rPr lang="tr-TR" sz="800" dirty="0">
                <a:solidFill>
                  <a:schemeClr val="bg1"/>
                </a:solidFill>
              </a:rPr>
              <a:t>Ş</a:t>
            </a:r>
            <a:endParaRPr lang="en-US" sz="800" dirty="0">
              <a:solidFill>
                <a:schemeClr val="bg1"/>
              </a:solidFill>
            </a:endParaRPr>
          </a:p>
        </p:txBody>
      </p:sp>
      <p:pic>
        <p:nvPicPr>
          <p:cNvPr id="12"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3185"/>
            <a:ext cx="1187624" cy="960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Прямоугольник 12"/>
          <p:cNvSpPr/>
          <p:nvPr/>
        </p:nvSpPr>
        <p:spPr>
          <a:xfrm>
            <a:off x="280428" y="752475"/>
            <a:ext cx="889868" cy="254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2"/>
                </a:solidFill>
              </a:rPr>
              <a:t>ROSATOM</a:t>
            </a:r>
            <a:endParaRPr lang="ru-RU" sz="1000" b="1" dirty="0">
              <a:solidFill>
                <a:schemeClr val="tx2"/>
              </a:solidFill>
            </a:endParaRPr>
          </a:p>
        </p:txBody>
      </p:sp>
    </p:spTree>
    <p:extLst>
      <p:ext uri="{BB962C8B-B14F-4D97-AF65-F5344CB8AC3E}">
        <p14:creationId xmlns:p14="http://schemas.microsoft.com/office/powerpoint/2010/main" val="120154618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Прямоугольник 89"/>
          <p:cNvSpPr/>
          <p:nvPr/>
        </p:nvSpPr>
        <p:spPr bwMode="auto">
          <a:xfrm>
            <a:off x="354013" y="2738438"/>
            <a:ext cx="8643937" cy="2325687"/>
          </a:xfrm>
          <a:prstGeom prst="rect">
            <a:avLst/>
          </a:prstGeom>
          <a:solidFill>
            <a:schemeClr val="accent6">
              <a:lumMod val="20000"/>
              <a:lumOff val="80000"/>
            </a:schemeClr>
          </a:solidFill>
          <a:ln w="9525" cap="flat" cmpd="sng" algn="ctr">
            <a:solidFill>
              <a:schemeClr val="accent1">
                <a:lumMod val="20000"/>
                <a:lumOff val="80000"/>
              </a:schemeClr>
            </a:solidFill>
            <a:prstDash val="solid"/>
            <a:round/>
            <a:headEnd type="none" w="med" len="med"/>
            <a:tailEnd type="none" w="med" len="med"/>
          </a:ln>
          <a:effectLst/>
        </p:spPr>
        <p:txBody>
          <a:bodyPr/>
          <a:lstStyle/>
          <a:p>
            <a:pPr algn="ctr">
              <a:defRPr/>
            </a:pPr>
            <a:endParaRPr lang="ru-RU" sz="1000" dirty="0">
              <a:latin typeface="Arial" pitchFamily="34" charset="0"/>
              <a:cs typeface="Arial" pitchFamily="34" charset="0"/>
            </a:endParaRPr>
          </a:p>
        </p:txBody>
      </p:sp>
      <p:sp>
        <p:nvSpPr>
          <p:cNvPr id="17" name="Заголовок 3"/>
          <p:cNvSpPr txBox="1">
            <a:spLocks/>
          </p:cNvSpPr>
          <p:nvPr/>
        </p:nvSpPr>
        <p:spPr>
          <a:xfrm>
            <a:off x="0" y="-31750"/>
            <a:ext cx="7934325" cy="979488"/>
          </a:xfrm>
          <a:prstGeom prst="rect">
            <a:avLst/>
          </a:prstGeom>
          <a:noFill/>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dirty="0" smtClean="0">
                <a:solidFill>
                  <a:schemeClr val="accent2">
                    <a:lumMod val="50000"/>
                  </a:schemeClr>
                </a:solidFill>
              </a:rPr>
              <a:t>  </a:t>
            </a:r>
            <a:endParaRPr lang="ru-RU" sz="2800" dirty="0">
              <a:solidFill>
                <a:schemeClr val="accent2">
                  <a:lumMod val="50000"/>
                </a:schemeClr>
              </a:solidFill>
            </a:endParaRPr>
          </a:p>
        </p:txBody>
      </p:sp>
      <p:sp>
        <p:nvSpPr>
          <p:cNvPr id="18" name="Прямоугольник 17"/>
          <p:cNvSpPr/>
          <p:nvPr/>
        </p:nvSpPr>
        <p:spPr>
          <a:xfrm>
            <a:off x="107950" y="327025"/>
            <a:ext cx="7886700" cy="400050"/>
          </a:xfrm>
          <a:prstGeom prst="rect">
            <a:avLst/>
          </a:prstGeom>
        </p:spPr>
        <p:txBody>
          <a:bodyPr>
            <a:spAutoFit/>
          </a:bodyPr>
          <a:lstStyle/>
          <a:p>
            <a:pPr algn="ctr">
              <a:defRPr/>
            </a:pPr>
            <a:r>
              <a:rPr lang="en-US" sz="2000" dirty="0">
                <a:solidFill>
                  <a:schemeClr val="accent2">
                    <a:lumMod val="50000"/>
                  </a:schemeClr>
                </a:solidFill>
                <a:latin typeface="Arial" pitchFamily="34" charset="0"/>
                <a:cs typeface="Arial" pitchFamily="34" charset="0"/>
              </a:rPr>
              <a:t>Major Milestones of the Project</a:t>
            </a:r>
            <a:endParaRPr lang="ru-RU" sz="2000" dirty="0">
              <a:solidFill>
                <a:schemeClr val="accent2">
                  <a:lumMod val="50000"/>
                </a:schemeClr>
              </a:solidFill>
              <a:latin typeface="Arial" pitchFamily="34" charset="0"/>
              <a:cs typeface="Arial" pitchFamily="34" charset="0"/>
            </a:endParaRPr>
          </a:p>
        </p:txBody>
      </p:sp>
      <p:sp>
        <p:nvSpPr>
          <p:cNvPr id="38917" name="TextBox 28"/>
          <p:cNvSpPr txBox="1">
            <a:spLocks noChangeArrowheads="1"/>
          </p:cNvSpPr>
          <p:nvPr/>
        </p:nvSpPr>
        <p:spPr bwMode="auto">
          <a:xfrm>
            <a:off x="2860675" y="1462088"/>
            <a:ext cx="11287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r>
              <a:rPr lang="ru-RU" b="0">
                <a:solidFill>
                  <a:schemeClr val="tx2"/>
                </a:solidFill>
              </a:rPr>
              <a:t>2 </a:t>
            </a:r>
            <a:r>
              <a:rPr lang="en-US" b="0">
                <a:solidFill>
                  <a:schemeClr val="tx2"/>
                </a:solidFill>
              </a:rPr>
              <a:t>stage</a:t>
            </a:r>
            <a:endParaRPr lang="ru-RU" b="0">
              <a:solidFill>
                <a:schemeClr val="tx2"/>
              </a:solidFill>
            </a:endParaRPr>
          </a:p>
        </p:txBody>
      </p:sp>
      <p:sp>
        <p:nvSpPr>
          <p:cNvPr id="38918" name="TextBox 29"/>
          <p:cNvSpPr txBox="1">
            <a:spLocks noChangeArrowheads="1"/>
          </p:cNvSpPr>
          <p:nvPr/>
        </p:nvSpPr>
        <p:spPr bwMode="auto">
          <a:xfrm>
            <a:off x="5286375" y="1452563"/>
            <a:ext cx="941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r>
              <a:rPr lang="ru-RU" b="0">
                <a:solidFill>
                  <a:schemeClr val="tx2"/>
                </a:solidFill>
              </a:rPr>
              <a:t>3 </a:t>
            </a:r>
            <a:r>
              <a:rPr lang="en-US" b="0">
                <a:solidFill>
                  <a:schemeClr val="tx2"/>
                </a:solidFill>
              </a:rPr>
              <a:t>stage</a:t>
            </a:r>
            <a:endParaRPr lang="ru-RU" b="0">
              <a:solidFill>
                <a:schemeClr val="tx2"/>
              </a:solidFill>
            </a:endParaRPr>
          </a:p>
        </p:txBody>
      </p:sp>
      <p:sp>
        <p:nvSpPr>
          <p:cNvPr id="38919" name="TextBox 30"/>
          <p:cNvSpPr txBox="1">
            <a:spLocks noChangeArrowheads="1"/>
          </p:cNvSpPr>
          <p:nvPr/>
        </p:nvSpPr>
        <p:spPr bwMode="auto">
          <a:xfrm>
            <a:off x="7215188" y="1462088"/>
            <a:ext cx="941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r>
              <a:rPr lang="ru-RU" b="0">
                <a:solidFill>
                  <a:schemeClr val="tx2"/>
                </a:solidFill>
              </a:rPr>
              <a:t>4 </a:t>
            </a:r>
            <a:r>
              <a:rPr lang="en-US" b="0">
                <a:solidFill>
                  <a:schemeClr val="tx2"/>
                </a:solidFill>
              </a:rPr>
              <a:t>stage</a:t>
            </a:r>
            <a:endParaRPr lang="ru-RU" b="0">
              <a:solidFill>
                <a:schemeClr val="tx2"/>
              </a:solidFill>
            </a:endParaRPr>
          </a:p>
        </p:txBody>
      </p:sp>
      <p:sp>
        <p:nvSpPr>
          <p:cNvPr id="42" name="Блок-схема: объединение 41"/>
          <p:cNvSpPr/>
          <p:nvPr/>
        </p:nvSpPr>
        <p:spPr>
          <a:xfrm>
            <a:off x="4403725" y="1606550"/>
            <a:ext cx="168275" cy="147638"/>
          </a:xfrm>
          <a:prstGeom prst="flowChartMerge">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2"/>
              </a:solidFill>
            </a:endParaRPr>
          </a:p>
        </p:txBody>
      </p:sp>
      <p:sp>
        <p:nvSpPr>
          <p:cNvPr id="38921" name="AutoShape 27"/>
          <p:cNvSpPr>
            <a:spLocks noChangeArrowheads="1"/>
          </p:cNvSpPr>
          <p:nvPr/>
        </p:nvSpPr>
        <p:spPr bwMode="auto">
          <a:xfrm rot="10800000">
            <a:off x="2489015" y="2790410"/>
            <a:ext cx="128588" cy="127000"/>
          </a:xfrm>
          <a:prstGeom prst="triangle">
            <a:avLst>
              <a:gd name="adj" fmla="val 50000"/>
            </a:avLst>
          </a:prstGeom>
          <a:solidFill>
            <a:srgbClr val="C00000"/>
          </a:solidFill>
          <a:ln w="9525">
            <a:solidFill>
              <a:schemeClr val="tx1"/>
            </a:solidFill>
            <a:miter lim="800000"/>
            <a:headEnd/>
            <a:tailEnd/>
          </a:ln>
        </p:spPr>
        <p:txBody>
          <a:bodyPr wrap="none" anchor="ctr"/>
          <a:lstStyle/>
          <a:p>
            <a:endParaRPr lang="tr-TR">
              <a:solidFill>
                <a:schemeClr val="tx2"/>
              </a:solidFill>
            </a:endParaRPr>
          </a:p>
        </p:txBody>
      </p:sp>
      <p:sp>
        <p:nvSpPr>
          <p:cNvPr id="38922" name="Text Box 37"/>
          <p:cNvSpPr txBox="1">
            <a:spLocks noChangeArrowheads="1"/>
          </p:cNvSpPr>
          <p:nvPr/>
        </p:nvSpPr>
        <p:spPr bwMode="auto">
          <a:xfrm rot="-1185902">
            <a:off x="2145316" y="2475076"/>
            <a:ext cx="49885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r>
              <a:rPr lang="ru-RU" sz="1100" i="1" dirty="0" smtClean="0">
                <a:solidFill>
                  <a:schemeClr val="tx2"/>
                </a:solidFill>
              </a:rPr>
              <a:t>201</a:t>
            </a:r>
            <a:r>
              <a:rPr lang="en-US" sz="1100" i="1" dirty="0" smtClean="0">
                <a:solidFill>
                  <a:schemeClr val="tx2"/>
                </a:solidFill>
              </a:rPr>
              <a:t>6</a:t>
            </a:r>
            <a:endParaRPr lang="ru-RU" sz="1100" i="1" dirty="0">
              <a:solidFill>
                <a:schemeClr val="tx2"/>
              </a:solidFill>
            </a:endParaRPr>
          </a:p>
        </p:txBody>
      </p:sp>
      <p:sp>
        <p:nvSpPr>
          <p:cNvPr id="38923" name="Text Box 38"/>
          <p:cNvSpPr txBox="1">
            <a:spLocks noChangeArrowheads="1"/>
          </p:cNvSpPr>
          <p:nvPr/>
        </p:nvSpPr>
        <p:spPr bwMode="auto">
          <a:xfrm rot="-1185902">
            <a:off x="4198938" y="2471738"/>
            <a:ext cx="4984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r>
              <a:rPr lang="ru-RU" sz="1100" i="1">
                <a:solidFill>
                  <a:schemeClr val="tx2"/>
                </a:solidFill>
              </a:rPr>
              <a:t>20</a:t>
            </a:r>
            <a:r>
              <a:rPr lang="en-US" sz="1100" i="1">
                <a:solidFill>
                  <a:schemeClr val="tx2"/>
                </a:solidFill>
              </a:rPr>
              <a:t>20</a:t>
            </a:r>
            <a:endParaRPr lang="ru-RU" sz="1100" i="1">
              <a:solidFill>
                <a:schemeClr val="tx2"/>
              </a:solidFill>
            </a:endParaRPr>
          </a:p>
        </p:txBody>
      </p:sp>
      <p:sp>
        <p:nvSpPr>
          <p:cNvPr id="38924" name="AutoShape 27"/>
          <p:cNvSpPr>
            <a:spLocks noChangeArrowheads="1"/>
          </p:cNvSpPr>
          <p:nvPr/>
        </p:nvSpPr>
        <p:spPr bwMode="auto">
          <a:xfrm rot="10800000">
            <a:off x="538163" y="2809875"/>
            <a:ext cx="128587" cy="128588"/>
          </a:xfrm>
          <a:prstGeom prst="triangle">
            <a:avLst>
              <a:gd name="adj" fmla="val 50000"/>
            </a:avLst>
          </a:prstGeom>
          <a:solidFill>
            <a:srgbClr val="C00000"/>
          </a:solidFill>
          <a:ln w="9525">
            <a:solidFill>
              <a:schemeClr val="tx1"/>
            </a:solidFill>
            <a:miter lim="800000"/>
            <a:headEnd/>
            <a:tailEnd/>
          </a:ln>
        </p:spPr>
        <p:txBody>
          <a:bodyPr wrap="none" anchor="ctr"/>
          <a:lstStyle/>
          <a:p>
            <a:endParaRPr lang="tr-TR">
              <a:solidFill>
                <a:schemeClr val="tx2"/>
              </a:solidFill>
            </a:endParaRPr>
          </a:p>
        </p:txBody>
      </p:sp>
      <p:sp>
        <p:nvSpPr>
          <p:cNvPr id="38925" name="Блок-схема: решение 169"/>
          <p:cNvSpPr>
            <a:spLocks noChangeArrowheads="1"/>
          </p:cNvSpPr>
          <p:nvPr/>
        </p:nvSpPr>
        <p:spPr bwMode="auto">
          <a:xfrm rot="5400000">
            <a:off x="518319" y="3398044"/>
            <a:ext cx="160338" cy="101600"/>
          </a:xfrm>
          <a:prstGeom prst="flowChartDecision">
            <a:avLst/>
          </a:prstGeom>
          <a:solidFill>
            <a:srgbClr val="C00000"/>
          </a:solidFill>
          <a:ln w="19050" algn="ctr">
            <a:solidFill>
              <a:srgbClr val="C00000"/>
            </a:solidFill>
            <a:round/>
            <a:headEnd/>
            <a:tailEnd/>
          </a:ln>
        </p:spPr>
        <p:txBody>
          <a:bodyPr/>
          <a:lstStyle/>
          <a:p>
            <a:pPr algn="ctr"/>
            <a:endParaRPr lang="tr-TR" sz="1000">
              <a:solidFill>
                <a:schemeClr val="tx2"/>
              </a:solidFill>
            </a:endParaRPr>
          </a:p>
        </p:txBody>
      </p:sp>
      <p:sp>
        <p:nvSpPr>
          <p:cNvPr id="38926" name="Блок-схема: решение 170"/>
          <p:cNvSpPr>
            <a:spLocks noChangeArrowheads="1"/>
          </p:cNvSpPr>
          <p:nvPr/>
        </p:nvSpPr>
        <p:spPr bwMode="auto">
          <a:xfrm rot="5400000">
            <a:off x="1399381" y="4082257"/>
            <a:ext cx="161925" cy="100012"/>
          </a:xfrm>
          <a:prstGeom prst="flowChartDecision">
            <a:avLst/>
          </a:prstGeom>
          <a:solidFill>
            <a:srgbClr val="C00000"/>
          </a:solidFill>
          <a:ln w="19050" algn="ctr">
            <a:solidFill>
              <a:srgbClr val="C00000"/>
            </a:solidFill>
            <a:round/>
            <a:headEnd/>
            <a:tailEnd/>
          </a:ln>
        </p:spPr>
        <p:txBody>
          <a:bodyPr/>
          <a:lstStyle/>
          <a:p>
            <a:pPr algn="ctr"/>
            <a:endParaRPr lang="tr-TR" sz="1000" b="0">
              <a:solidFill>
                <a:schemeClr val="tx2"/>
              </a:solidFill>
            </a:endParaRPr>
          </a:p>
        </p:txBody>
      </p:sp>
      <p:sp>
        <p:nvSpPr>
          <p:cNvPr id="38927" name="AutoShape 31"/>
          <p:cNvSpPr>
            <a:spLocks noChangeArrowheads="1"/>
          </p:cNvSpPr>
          <p:nvPr/>
        </p:nvSpPr>
        <p:spPr bwMode="auto">
          <a:xfrm rot="10800000">
            <a:off x="8243888" y="2781300"/>
            <a:ext cx="128587" cy="128588"/>
          </a:xfrm>
          <a:prstGeom prst="triangle">
            <a:avLst>
              <a:gd name="adj" fmla="val 50000"/>
            </a:avLst>
          </a:prstGeom>
          <a:solidFill>
            <a:srgbClr val="C00000"/>
          </a:solidFill>
          <a:ln w="9525">
            <a:solidFill>
              <a:schemeClr val="tx1"/>
            </a:solidFill>
            <a:miter lim="800000"/>
            <a:headEnd/>
            <a:tailEnd/>
          </a:ln>
        </p:spPr>
        <p:txBody>
          <a:bodyPr wrap="none" anchor="ctr"/>
          <a:lstStyle/>
          <a:p>
            <a:endParaRPr lang="tr-TR">
              <a:solidFill>
                <a:schemeClr val="tx2"/>
              </a:solidFill>
            </a:endParaRPr>
          </a:p>
        </p:txBody>
      </p:sp>
      <p:sp>
        <p:nvSpPr>
          <p:cNvPr id="38928" name="Text Box 38"/>
          <p:cNvSpPr txBox="1">
            <a:spLocks noChangeArrowheads="1"/>
          </p:cNvSpPr>
          <p:nvPr/>
        </p:nvSpPr>
        <p:spPr bwMode="auto">
          <a:xfrm rot="-1185902">
            <a:off x="8118475" y="2493963"/>
            <a:ext cx="4984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r>
              <a:rPr lang="ru-RU" sz="1100" i="1">
                <a:solidFill>
                  <a:schemeClr val="tx2"/>
                </a:solidFill>
              </a:rPr>
              <a:t>2</a:t>
            </a:r>
            <a:r>
              <a:rPr lang="en-US" sz="1100" i="1">
                <a:solidFill>
                  <a:schemeClr val="tx2"/>
                </a:solidFill>
              </a:rPr>
              <a:t>080</a:t>
            </a:r>
          </a:p>
        </p:txBody>
      </p:sp>
      <p:sp>
        <p:nvSpPr>
          <p:cNvPr id="38929" name="Блок-схема: решение 173"/>
          <p:cNvSpPr>
            <a:spLocks noChangeArrowheads="1"/>
          </p:cNvSpPr>
          <p:nvPr/>
        </p:nvSpPr>
        <p:spPr bwMode="auto">
          <a:xfrm rot="5400000">
            <a:off x="2482808" y="3639344"/>
            <a:ext cx="160338" cy="101600"/>
          </a:xfrm>
          <a:prstGeom prst="flowChartDecision">
            <a:avLst/>
          </a:prstGeom>
          <a:solidFill>
            <a:srgbClr val="C00000"/>
          </a:solidFill>
          <a:ln w="19050" algn="ctr">
            <a:solidFill>
              <a:srgbClr val="C00000"/>
            </a:solidFill>
            <a:round/>
            <a:headEnd/>
            <a:tailEnd/>
          </a:ln>
        </p:spPr>
        <p:txBody>
          <a:bodyPr/>
          <a:lstStyle/>
          <a:p>
            <a:pPr algn="ctr"/>
            <a:endParaRPr lang="tr-TR" sz="1000" b="0">
              <a:solidFill>
                <a:schemeClr val="tx2"/>
              </a:solidFill>
            </a:endParaRPr>
          </a:p>
        </p:txBody>
      </p:sp>
      <p:sp>
        <p:nvSpPr>
          <p:cNvPr id="38930" name="AutoShape 31"/>
          <p:cNvSpPr>
            <a:spLocks noChangeArrowheads="1"/>
          </p:cNvSpPr>
          <p:nvPr/>
        </p:nvSpPr>
        <p:spPr bwMode="auto">
          <a:xfrm rot="10800000">
            <a:off x="4414838" y="2809875"/>
            <a:ext cx="128587" cy="128588"/>
          </a:xfrm>
          <a:prstGeom prst="triangle">
            <a:avLst>
              <a:gd name="adj" fmla="val 50000"/>
            </a:avLst>
          </a:prstGeom>
          <a:solidFill>
            <a:srgbClr val="C00000"/>
          </a:solidFill>
          <a:ln w="9525">
            <a:solidFill>
              <a:schemeClr val="tx1"/>
            </a:solidFill>
            <a:miter lim="800000"/>
            <a:headEnd/>
            <a:tailEnd/>
          </a:ln>
        </p:spPr>
        <p:txBody>
          <a:bodyPr wrap="none" anchor="ctr"/>
          <a:lstStyle/>
          <a:p>
            <a:endParaRPr lang="tr-TR">
              <a:solidFill>
                <a:schemeClr val="tx2"/>
              </a:solidFill>
            </a:endParaRPr>
          </a:p>
        </p:txBody>
      </p:sp>
      <p:sp>
        <p:nvSpPr>
          <p:cNvPr id="38931" name="Text Box 33"/>
          <p:cNvSpPr txBox="1">
            <a:spLocks noChangeArrowheads="1"/>
          </p:cNvSpPr>
          <p:nvPr/>
        </p:nvSpPr>
        <p:spPr bwMode="auto">
          <a:xfrm>
            <a:off x="3187700" y="2921000"/>
            <a:ext cx="5667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r>
              <a:rPr lang="ru-RU" sz="1000">
                <a:solidFill>
                  <a:schemeClr val="tx2"/>
                </a:solidFill>
              </a:rPr>
              <a:t>1 блок</a:t>
            </a:r>
          </a:p>
        </p:txBody>
      </p:sp>
      <p:sp>
        <p:nvSpPr>
          <p:cNvPr id="38932" name="Text Box 34"/>
          <p:cNvSpPr txBox="1">
            <a:spLocks noChangeArrowheads="1"/>
          </p:cNvSpPr>
          <p:nvPr/>
        </p:nvSpPr>
        <p:spPr bwMode="auto">
          <a:xfrm>
            <a:off x="3344863" y="3348038"/>
            <a:ext cx="495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r>
              <a:rPr lang="en-US" sz="1000">
                <a:solidFill>
                  <a:schemeClr val="tx2"/>
                </a:solidFill>
              </a:rPr>
              <a:t>2 unit</a:t>
            </a:r>
            <a:endParaRPr lang="ru-RU" sz="1000">
              <a:solidFill>
                <a:schemeClr val="tx2"/>
              </a:solidFill>
            </a:endParaRPr>
          </a:p>
        </p:txBody>
      </p:sp>
      <p:sp>
        <p:nvSpPr>
          <p:cNvPr id="38933" name="AutoShape 43"/>
          <p:cNvSpPr>
            <a:spLocks noChangeArrowheads="1"/>
          </p:cNvSpPr>
          <p:nvPr/>
        </p:nvSpPr>
        <p:spPr bwMode="auto">
          <a:xfrm rot="10800000">
            <a:off x="5356225" y="4038600"/>
            <a:ext cx="130175" cy="128588"/>
          </a:xfrm>
          <a:prstGeom prst="triangle">
            <a:avLst>
              <a:gd name="adj" fmla="val 50000"/>
            </a:avLst>
          </a:prstGeom>
          <a:solidFill>
            <a:srgbClr val="C00000"/>
          </a:solidFill>
          <a:ln w="9525">
            <a:solidFill>
              <a:schemeClr val="tx1"/>
            </a:solidFill>
            <a:miter lim="800000"/>
            <a:headEnd/>
            <a:tailEnd/>
          </a:ln>
        </p:spPr>
        <p:txBody>
          <a:bodyPr wrap="none" anchor="ctr"/>
          <a:lstStyle/>
          <a:p>
            <a:endParaRPr lang="tr-TR">
              <a:solidFill>
                <a:schemeClr val="tx2"/>
              </a:solidFill>
            </a:endParaRPr>
          </a:p>
        </p:txBody>
      </p:sp>
      <p:sp>
        <p:nvSpPr>
          <p:cNvPr id="38934" name="AutoShape 39"/>
          <p:cNvSpPr>
            <a:spLocks noChangeArrowheads="1"/>
          </p:cNvSpPr>
          <p:nvPr/>
        </p:nvSpPr>
        <p:spPr bwMode="auto">
          <a:xfrm rot="10800000">
            <a:off x="4700588" y="3235325"/>
            <a:ext cx="128587" cy="128588"/>
          </a:xfrm>
          <a:prstGeom prst="triangle">
            <a:avLst>
              <a:gd name="adj" fmla="val 50000"/>
            </a:avLst>
          </a:prstGeom>
          <a:solidFill>
            <a:srgbClr val="C00000"/>
          </a:solidFill>
          <a:ln w="9525">
            <a:solidFill>
              <a:schemeClr val="tx1"/>
            </a:solidFill>
            <a:miter lim="800000"/>
            <a:headEnd/>
            <a:tailEnd/>
          </a:ln>
        </p:spPr>
        <p:txBody>
          <a:bodyPr wrap="none" anchor="ctr"/>
          <a:lstStyle/>
          <a:p>
            <a:endParaRPr lang="tr-TR">
              <a:solidFill>
                <a:schemeClr val="tx2"/>
              </a:solidFill>
            </a:endParaRPr>
          </a:p>
        </p:txBody>
      </p:sp>
      <p:sp>
        <p:nvSpPr>
          <p:cNvPr id="38935" name="Text Box 33"/>
          <p:cNvSpPr txBox="1">
            <a:spLocks noChangeArrowheads="1"/>
          </p:cNvSpPr>
          <p:nvPr/>
        </p:nvSpPr>
        <p:spPr bwMode="auto">
          <a:xfrm>
            <a:off x="3652838" y="3349625"/>
            <a:ext cx="5667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r>
              <a:rPr lang="en-US" sz="1000">
                <a:solidFill>
                  <a:schemeClr val="tx2"/>
                </a:solidFill>
              </a:rPr>
              <a:t>2</a:t>
            </a:r>
            <a:r>
              <a:rPr lang="ru-RU" sz="1000">
                <a:solidFill>
                  <a:schemeClr val="tx2"/>
                </a:solidFill>
              </a:rPr>
              <a:t> блок</a:t>
            </a:r>
          </a:p>
        </p:txBody>
      </p:sp>
      <p:sp>
        <p:nvSpPr>
          <p:cNvPr id="38936" name="Text Box 33"/>
          <p:cNvSpPr txBox="1">
            <a:spLocks noChangeArrowheads="1"/>
          </p:cNvSpPr>
          <p:nvPr/>
        </p:nvSpPr>
        <p:spPr bwMode="auto">
          <a:xfrm>
            <a:off x="3890963" y="3778250"/>
            <a:ext cx="5667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r>
              <a:rPr lang="en-US" sz="1000">
                <a:solidFill>
                  <a:schemeClr val="tx2"/>
                </a:solidFill>
              </a:rPr>
              <a:t>3</a:t>
            </a:r>
            <a:r>
              <a:rPr lang="ru-RU" sz="1000">
                <a:solidFill>
                  <a:schemeClr val="tx2"/>
                </a:solidFill>
              </a:rPr>
              <a:t> блок</a:t>
            </a:r>
          </a:p>
        </p:txBody>
      </p:sp>
      <p:sp>
        <p:nvSpPr>
          <p:cNvPr id="38937" name="Text Box 33"/>
          <p:cNvSpPr txBox="1">
            <a:spLocks noChangeArrowheads="1"/>
          </p:cNvSpPr>
          <p:nvPr/>
        </p:nvSpPr>
        <p:spPr bwMode="auto">
          <a:xfrm>
            <a:off x="4162425" y="4206875"/>
            <a:ext cx="5667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r>
              <a:rPr lang="en-US" sz="1000">
                <a:solidFill>
                  <a:schemeClr val="tx2"/>
                </a:solidFill>
              </a:rPr>
              <a:t>4</a:t>
            </a:r>
            <a:r>
              <a:rPr lang="ru-RU" sz="1000">
                <a:solidFill>
                  <a:schemeClr val="tx2"/>
                </a:solidFill>
              </a:rPr>
              <a:t> блок</a:t>
            </a:r>
          </a:p>
        </p:txBody>
      </p:sp>
      <p:sp>
        <p:nvSpPr>
          <p:cNvPr id="38938" name="AutoShape 27"/>
          <p:cNvSpPr>
            <a:spLocks noChangeArrowheads="1"/>
          </p:cNvSpPr>
          <p:nvPr/>
        </p:nvSpPr>
        <p:spPr bwMode="auto">
          <a:xfrm rot="10800000">
            <a:off x="1857375" y="2809875"/>
            <a:ext cx="128588" cy="128588"/>
          </a:xfrm>
          <a:prstGeom prst="triangle">
            <a:avLst>
              <a:gd name="adj" fmla="val 50000"/>
            </a:avLst>
          </a:prstGeom>
          <a:solidFill>
            <a:srgbClr val="C00000"/>
          </a:solidFill>
          <a:ln w="9525">
            <a:solidFill>
              <a:schemeClr val="tx1"/>
            </a:solidFill>
            <a:miter lim="800000"/>
            <a:headEnd/>
            <a:tailEnd/>
          </a:ln>
        </p:spPr>
        <p:txBody>
          <a:bodyPr wrap="none" anchor="ctr"/>
          <a:lstStyle/>
          <a:p>
            <a:endParaRPr lang="tr-TR">
              <a:solidFill>
                <a:schemeClr val="tx2"/>
              </a:solidFill>
            </a:endParaRPr>
          </a:p>
        </p:txBody>
      </p:sp>
      <p:sp>
        <p:nvSpPr>
          <p:cNvPr id="38939" name="Блок-схема: решение 66"/>
          <p:cNvSpPr>
            <a:spLocks noChangeArrowheads="1"/>
          </p:cNvSpPr>
          <p:nvPr/>
        </p:nvSpPr>
        <p:spPr bwMode="auto">
          <a:xfrm rot="5400000">
            <a:off x="1839119" y="4625182"/>
            <a:ext cx="160337" cy="101600"/>
          </a:xfrm>
          <a:prstGeom prst="flowChartDecision">
            <a:avLst/>
          </a:prstGeom>
          <a:solidFill>
            <a:srgbClr val="C00000"/>
          </a:solidFill>
          <a:ln w="19050" algn="ctr">
            <a:solidFill>
              <a:srgbClr val="C00000"/>
            </a:solidFill>
            <a:round/>
            <a:headEnd/>
            <a:tailEnd/>
          </a:ln>
        </p:spPr>
        <p:txBody>
          <a:bodyPr/>
          <a:lstStyle/>
          <a:p>
            <a:pPr algn="ctr"/>
            <a:endParaRPr lang="tr-TR" sz="1000" b="0">
              <a:solidFill>
                <a:schemeClr val="tx2"/>
              </a:solidFill>
            </a:endParaRPr>
          </a:p>
        </p:txBody>
      </p:sp>
      <p:sp>
        <p:nvSpPr>
          <p:cNvPr id="38940" name="AutoShape 40"/>
          <p:cNvSpPr>
            <a:spLocks noChangeArrowheads="1"/>
          </p:cNvSpPr>
          <p:nvPr/>
        </p:nvSpPr>
        <p:spPr bwMode="auto">
          <a:xfrm rot="10800000">
            <a:off x="4986338" y="3609975"/>
            <a:ext cx="128587" cy="128588"/>
          </a:xfrm>
          <a:prstGeom prst="triangle">
            <a:avLst>
              <a:gd name="adj" fmla="val 50000"/>
            </a:avLst>
          </a:prstGeom>
          <a:solidFill>
            <a:srgbClr val="C00000"/>
          </a:solidFill>
          <a:ln w="9525">
            <a:solidFill>
              <a:schemeClr val="tx1"/>
            </a:solidFill>
            <a:miter lim="800000"/>
            <a:headEnd/>
            <a:tailEnd/>
          </a:ln>
        </p:spPr>
        <p:txBody>
          <a:bodyPr wrap="none" anchor="ctr"/>
          <a:lstStyle/>
          <a:p>
            <a:endParaRPr lang="tr-TR">
              <a:solidFill>
                <a:schemeClr val="tx2"/>
              </a:solidFill>
            </a:endParaRPr>
          </a:p>
        </p:txBody>
      </p:sp>
      <p:sp>
        <p:nvSpPr>
          <p:cNvPr id="38941" name="AutoShape 27"/>
          <p:cNvSpPr>
            <a:spLocks noChangeArrowheads="1"/>
          </p:cNvSpPr>
          <p:nvPr/>
        </p:nvSpPr>
        <p:spPr bwMode="auto">
          <a:xfrm rot="10800000">
            <a:off x="2717800" y="2819400"/>
            <a:ext cx="128588" cy="127000"/>
          </a:xfrm>
          <a:prstGeom prst="triangle">
            <a:avLst>
              <a:gd name="adj" fmla="val 50000"/>
            </a:avLst>
          </a:prstGeom>
          <a:solidFill>
            <a:srgbClr val="C00000"/>
          </a:solidFill>
          <a:ln w="9525">
            <a:solidFill>
              <a:schemeClr val="tx1"/>
            </a:solidFill>
            <a:miter lim="800000"/>
            <a:headEnd/>
            <a:tailEnd/>
          </a:ln>
        </p:spPr>
        <p:txBody>
          <a:bodyPr wrap="none" anchor="ctr"/>
          <a:lstStyle/>
          <a:p>
            <a:endParaRPr lang="tr-TR">
              <a:solidFill>
                <a:schemeClr val="tx2"/>
              </a:solidFill>
            </a:endParaRPr>
          </a:p>
        </p:txBody>
      </p:sp>
      <p:sp>
        <p:nvSpPr>
          <p:cNvPr id="38942" name="Блок-схема: решение 77"/>
          <p:cNvSpPr>
            <a:spLocks noChangeArrowheads="1"/>
          </p:cNvSpPr>
          <p:nvPr/>
        </p:nvSpPr>
        <p:spPr bwMode="auto">
          <a:xfrm rot="5400000">
            <a:off x="2699544" y="4191794"/>
            <a:ext cx="160338" cy="101600"/>
          </a:xfrm>
          <a:prstGeom prst="flowChartDecision">
            <a:avLst/>
          </a:prstGeom>
          <a:solidFill>
            <a:srgbClr val="C00000"/>
          </a:solidFill>
          <a:ln w="19050" algn="ctr">
            <a:solidFill>
              <a:srgbClr val="C00000"/>
            </a:solidFill>
            <a:round/>
            <a:headEnd/>
            <a:tailEnd/>
          </a:ln>
        </p:spPr>
        <p:txBody>
          <a:bodyPr/>
          <a:lstStyle/>
          <a:p>
            <a:pPr algn="ctr"/>
            <a:endParaRPr lang="tr-TR" sz="1000" b="0">
              <a:solidFill>
                <a:schemeClr val="tx2"/>
              </a:solidFill>
            </a:endParaRPr>
          </a:p>
        </p:txBody>
      </p:sp>
      <p:cxnSp>
        <p:nvCxnSpPr>
          <p:cNvPr id="87" name="Прямая соединительная линия 86"/>
          <p:cNvCxnSpPr>
            <a:endCxn id="38926" idx="1"/>
          </p:cNvCxnSpPr>
          <p:nvPr/>
        </p:nvCxnSpPr>
        <p:spPr bwMode="auto">
          <a:xfrm>
            <a:off x="1474788" y="2895600"/>
            <a:ext cx="6350" cy="1155700"/>
          </a:xfrm>
          <a:prstGeom prst="line">
            <a:avLst/>
          </a:prstGeom>
          <a:noFill/>
          <a:ln w="9525" cap="flat" cmpd="sng" algn="ctr">
            <a:solidFill>
              <a:schemeClr val="bg2">
                <a:lumMod val="50000"/>
              </a:schemeClr>
            </a:solidFill>
            <a:prstDash val="dash"/>
            <a:round/>
            <a:headEnd type="none" w="med" len="med"/>
            <a:tailEnd type="none" w="med" len="med"/>
          </a:ln>
          <a:effectLst/>
        </p:spPr>
      </p:cxnSp>
      <p:grpSp>
        <p:nvGrpSpPr>
          <p:cNvPr id="2" name="Группа 76"/>
          <p:cNvGrpSpPr>
            <a:grpSpLocks/>
          </p:cNvGrpSpPr>
          <p:nvPr/>
        </p:nvGrpSpPr>
        <p:grpSpPr bwMode="auto">
          <a:xfrm>
            <a:off x="181492" y="1865981"/>
            <a:ext cx="8786811" cy="532454"/>
            <a:chOff x="287452" y="1777684"/>
            <a:chExt cx="8681231" cy="627103"/>
          </a:xfrm>
          <a:solidFill>
            <a:schemeClr val="accent6">
              <a:lumMod val="75000"/>
            </a:schemeClr>
          </a:solidFill>
        </p:grpSpPr>
        <p:sp>
          <p:nvSpPr>
            <p:cNvPr id="28" name="Пятиугольник 27"/>
            <p:cNvSpPr/>
            <p:nvPr/>
          </p:nvSpPr>
          <p:spPr>
            <a:xfrm>
              <a:off x="7044059" y="1777685"/>
              <a:ext cx="1924624" cy="614547"/>
            </a:xfrm>
            <a:prstGeom prst="homePlate">
              <a:avLst>
                <a:gd name="adj" fmla="val 20476"/>
              </a:avLst>
            </a:prstGeom>
            <a:gr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ru-RU" sz="1100" dirty="0">
                <a:solidFill>
                  <a:schemeClr val="tx1"/>
                </a:solidFill>
              </a:endParaRPr>
            </a:p>
          </p:txBody>
        </p:sp>
        <p:sp>
          <p:nvSpPr>
            <p:cNvPr id="30" name="Пятиугольник 29"/>
            <p:cNvSpPr/>
            <p:nvPr/>
          </p:nvSpPr>
          <p:spPr>
            <a:xfrm>
              <a:off x="4909776" y="1777685"/>
              <a:ext cx="2343227" cy="627102"/>
            </a:xfrm>
            <a:prstGeom prst="homePlate">
              <a:avLst>
                <a:gd name="adj" fmla="val 20476"/>
              </a:avLst>
            </a:prstGeom>
            <a:gr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ru-RU" sz="1100">
                <a:solidFill>
                  <a:schemeClr val="tx1"/>
                </a:solidFill>
              </a:endParaRPr>
            </a:p>
          </p:txBody>
        </p:sp>
        <p:sp>
          <p:nvSpPr>
            <p:cNvPr id="31" name="Пятиугольник 30"/>
            <p:cNvSpPr/>
            <p:nvPr/>
          </p:nvSpPr>
          <p:spPr>
            <a:xfrm>
              <a:off x="2299741" y="1777684"/>
              <a:ext cx="2894606" cy="614547"/>
            </a:xfrm>
            <a:prstGeom prst="homePlate">
              <a:avLst>
                <a:gd name="adj" fmla="val 20476"/>
              </a:avLst>
            </a:prstGeom>
            <a:gr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ru-RU" sz="1100" dirty="0">
                <a:solidFill>
                  <a:schemeClr val="tx1"/>
                </a:solidFill>
              </a:endParaRPr>
            </a:p>
          </p:txBody>
        </p:sp>
        <p:sp>
          <p:nvSpPr>
            <p:cNvPr id="32" name="Нашивка 31"/>
            <p:cNvSpPr/>
            <p:nvPr/>
          </p:nvSpPr>
          <p:spPr>
            <a:xfrm>
              <a:off x="287452" y="1777685"/>
              <a:ext cx="2214616" cy="605019"/>
            </a:xfrm>
            <a:prstGeom prst="chevron">
              <a:avLst>
                <a:gd name="adj" fmla="val 18265"/>
              </a:avLst>
            </a:prstGeom>
            <a:gr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ru-RU" sz="1100" dirty="0">
                <a:solidFill>
                  <a:schemeClr val="tx1"/>
                </a:solidFill>
              </a:endParaRPr>
            </a:p>
          </p:txBody>
        </p:sp>
        <p:sp>
          <p:nvSpPr>
            <p:cNvPr id="33" name="TextBox 32"/>
            <p:cNvSpPr txBox="1"/>
            <p:nvPr/>
          </p:nvSpPr>
          <p:spPr>
            <a:xfrm>
              <a:off x="356639" y="2007191"/>
              <a:ext cx="1991998" cy="308114"/>
            </a:xfrm>
            <a:prstGeom prst="rect">
              <a:avLst/>
            </a:prstGeom>
            <a:grpFill/>
          </p:spPr>
          <p:txBody>
            <a:bodyPr>
              <a:spAutoFit/>
            </a:bodyPr>
            <a:lstStyle/>
            <a:p>
              <a:pPr algn="ctr">
                <a:defRPr/>
              </a:pPr>
              <a:r>
                <a:rPr lang="en-US" sz="1100" dirty="0">
                  <a:solidFill>
                    <a:schemeClr val="bg1"/>
                  </a:solidFill>
                  <a:latin typeface="Arial" pitchFamily="34" charset="0"/>
                  <a:cs typeface="Arial" pitchFamily="34" charset="0"/>
                </a:rPr>
                <a:t>Preparation</a:t>
              </a:r>
              <a:endParaRPr lang="ru-RU" sz="1100" dirty="0">
                <a:solidFill>
                  <a:schemeClr val="bg1"/>
                </a:solidFill>
                <a:latin typeface="Arial" pitchFamily="34" charset="0"/>
                <a:cs typeface="Arial" pitchFamily="34" charset="0"/>
              </a:endParaRPr>
            </a:p>
          </p:txBody>
        </p:sp>
        <p:sp>
          <p:nvSpPr>
            <p:cNvPr id="34" name="TextBox 33"/>
            <p:cNvSpPr txBox="1"/>
            <p:nvPr/>
          </p:nvSpPr>
          <p:spPr>
            <a:xfrm>
              <a:off x="2955599" y="1965169"/>
              <a:ext cx="1050338" cy="308114"/>
            </a:xfrm>
            <a:prstGeom prst="rect">
              <a:avLst/>
            </a:prstGeom>
            <a:grpFill/>
          </p:spPr>
          <p:txBody>
            <a:bodyPr wrap="none">
              <a:spAutoFit/>
            </a:bodyPr>
            <a:lstStyle/>
            <a:p>
              <a:pPr algn="ctr">
                <a:defRPr/>
              </a:pPr>
              <a:r>
                <a:rPr lang="en-US" sz="1100" dirty="0">
                  <a:solidFill>
                    <a:schemeClr val="bg1"/>
                  </a:solidFill>
                  <a:latin typeface="Arial" pitchFamily="34" charset="0"/>
                  <a:cs typeface="Arial" pitchFamily="34" charset="0"/>
                </a:rPr>
                <a:t>Construction</a:t>
              </a:r>
              <a:endParaRPr lang="ru-RU" sz="1100" dirty="0">
                <a:solidFill>
                  <a:schemeClr val="bg1"/>
                </a:solidFill>
                <a:latin typeface="Arial" pitchFamily="34" charset="0"/>
                <a:cs typeface="Arial" pitchFamily="34" charset="0"/>
              </a:endParaRPr>
            </a:p>
          </p:txBody>
        </p:sp>
        <p:sp>
          <p:nvSpPr>
            <p:cNvPr id="35" name="TextBox 34"/>
            <p:cNvSpPr txBox="1"/>
            <p:nvPr/>
          </p:nvSpPr>
          <p:spPr>
            <a:xfrm>
              <a:off x="5504513" y="1828550"/>
              <a:ext cx="1164367" cy="507481"/>
            </a:xfrm>
            <a:prstGeom prst="rect">
              <a:avLst/>
            </a:prstGeom>
            <a:grpFill/>
          </p:spPr>
          <p:txBody>
            <a:bodyPr wrap="none">
              <a:spAutoFit/>
            </a:bodyPr>
            <a:lstStyle/>
            <a:p>
              <a:pPr algn="ctr">
                <a:defRPr/>
              </a:pPr>
              <a:r>
                <a:rPr lang="en-US" sz="1100" dirty="0">
                  <a:solidFill>
                    <a:schemeClr val="bg1"/>
                  </a:solidFill>
                  <a:latin typeface="Arial" pitchFamily="34" charset="0"/>
                  <a:cs typeface="Arial" pitchFamily="34" charset="0"/>
                </a:rPr>
                <a:t>Operation and </a:t>
              </a:r>
            </a:p>
            <a:p>
              <a:pPr algn="ctr">
                <a:defRPr/>
              </a:pPr>
              <a:r>
                <a:rPr lang="en-US" sz="1100" dirty="0">
                  <a:solidFill>
                    <a:schemeClr val="bg1"/>
                  </a:solidFill>
                  <a:latin typeface="Arial" pitchFamily="34" charset="0"/>
                  <a:cs typeface="Arial" pitchFamily="34" charset="0"/>
                </a:rPr>
                <a:t>maintenance</a:t>
              </a:r>
              <a:endParaRPr lang="ru-RU" sz="1100" dirty="0">
                <a:solidFill>
                  <a:schemeClr val="bg1"/>
                </a:solidFill>
                <a:latin typeface="Arial" pitchFamily="34" charset="0"/>
                <a:cs typeface="Arial" pitchFamily="34" charset="0"/>
              </a:endParaRPr>
            </a:p>
          </p:txBody>
        </p:sp>
        <p:sp>
          <p:nvSpPr>
            <p:cNvPr id="36" name="TextBox 35"/>
            <p:cNvSpPr txBox="1"/>
            <p:nvPr/>
          </p:nvSpPr>
          <p:spPr>
            <a:xfrm>
              <a:off x="7328630" y="1922382"/>
              <a:ext cx="1422855" cy="308114"/>
            </a:xfrm>
            <a:prstGeom prst="rect">
              <a:avLst/>
            </a:prstGeom>
            <a:grpFill/>
          </p:spPr>
          <p:txBody>
            <a:bodyPr>
              <a:spAutoFit/>
            </a:bodyPr>
            <a:lstStyle/>
            <a:p>
              <a:pPr>
                <a:defRPr/>
              </a:pPr>
              <a:r>
                <a:rPr lang="en-US" sz="1100" dirty="0">
                  <a:solidFill>
                    <a:schemeClr val="bg1"/>
                  </a:solidFill>
                  <a:latin typeface="Arial" pitchFamily="34" charset="0"/>
                  <a:cs typeface="Arial" pitchFamily="34" charset="0"/>
                </a:rPr>
                <a:t>Decommissioning</a:t>
              </a:r>
              <a:endParaRPr lang="ru-RU" sz="1100" dirty="0">
                <a:solidFill>
                  <a:schemeClr val="bg1"/>
                </a:solidFill>
                <a:latin typeface="Arial" pitchFamily="34" charset="0"/>
                <a:cs typeface="Arial" pitchFamily="34" charset="0"/>
              </a:endParaRPr>
            </a:p>
          </p:txBody>
        </p:sp>
      </p:grpSp>
      <p:sp>
        <p:nvSpPr>
          <p:cNvPr id="38945" name="TextBox 20"/>
          <p:cNvSpPr txBox="1">
            <a:spLocks noChangeArrowheads="1"/>
          </p:cNvSpPr>
          <p:nvPr/>
        </p:nvSpPr>
        <p:spPr bwMode="auto">
          <a:xfrm>
            <a:off x="895350" y="1549400"/>
            <a:ext cx="941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r>
              <a:rPr lang="ru-RU" b="0">
                <a:solidFill>
                  <a:schemeClr val="tx2"/>
                </a:solidFill>
              </a:rPr>
              <a:t>1 </a:t>
            </a:r>
            <a:r>
              <a:rPr lang="en-US" b="0">
                <a:solidFill>
                  <a:schemeClr val="tx2"/>
                </a:solidFill>
              </a:rPr>
              <a:t>stage</a:t>
            </a:r>
            <a:endParaRPr lang="ru-RU" b="0">
              <a:solidFill>
                <a:schemeClr val="tx2"/>
              </a:solidFill>
            </a:endParaRPr>
          </a:p>
        </p:txBody>
      </p:sp>
      <p:sp>
        <p:nvSpPr>
          <p:cNvPr id="38946" name="TextBox 42"/>
          <p:cNvSpPr txBox="1">
            <a:spLocks noChangeArrowheads="1"/>
          </p:cNvSpPr>
          <p:nvPr/>
        </p:nvSpPr>
        <p:spPr bwMode="auto">
          <a:xfrm>
            <a:off x="4187825" y="1268413"/>
            <a:ext cx="12430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r>
              <a:rPr lang="en-US" sz="1100">
                <a:solidFill>
                  <a:schemeClr val="tx2"/>
                </a:solidFill>
              </a:rPr>
              <a:t>Commissioning</a:t>
            </a:r>
            <a:endParaRPr lang="ru-RU" sz="1100">
              <a:solidFill>
                <a:schemeClr val="tx2"/>
              </a:solidFill>
            </a:endParaRPr>
          </a:p>
        </p:txBody>
      </p:sp>
      <p:sp>
        <p:nvSpPr>
          <p:cNvPr id="38947" name="TextBox 90"/>
          <p:cNvSpPr txBox="1">
            <a:spLocks noChangeArrowheads="1"/>
          </p:cNvSpPr>
          <p:nvPr/>
        </p:nvSpPr>
        <p:spPr bwMode="auto">
          <a:xfrm>
            <a:off x="242888" y="3567113"/>
            <a:ext cx="1181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r>
              <a:rPr lang="en-US" sz="1000">
                <a:solidFill>
                  <a:schemeClr val="tx2"/>
                </a:solidFill>
              </a:rPr>
              <a:t>Akkuyu JSC registration</a:t>
            </a:r>
            <a:endParaRPr lang="ru-RU" sz="1000">
              <a:solidFill>
                <a:schemeClr val="tx2"/>
              </a:solidFill>
            </a:endParaRPr>
          </a:p>
        </p:txBody>
      </p:sp>
      <p:sp>
        <p:nvSpPr>
          <p:cNvPr id="38948" name="TextBox 92"/>
          <p:cNvSpPr txBox="1">
            <a:spLocks noChangeArrowheads="1"/>
          </p:cNvSpPr>
          <p:nvPr/>
        </p:nvSpPr>
        <p:spPr bwMode="auto">
          <a:xfrm>
            <a:off x="956470" y="4760913"/>
            <a:ext cx="205898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r>
              <a:rPr lang="en-US" sz="1000" dirty="0">
                <a:solidFill>
                  <a:schemeClr val="tx2"/>
                </a:solidFill>
              </a:rPr>
              <a:t>NPP construction license</a:t>
            </a:r>
            <a:endParaRPr lang="ru-RU" sz="1000" dirty="0">
              <a:solidFill>
                <a:schemeClr val="tx2"/>
              </a:solidFill>
            </a:endParaRPr>
          </a:p>
        </p:txBody>
      </p:sp>
      <p:cxnSp>
        <p:nvCxnSpPr>
          <p:cNvPr id="46" name="Прямая соединительная линия 45"/>
          <p:cNvCxnSpPr/>
          <p:nvPr/>
        </p:nvCxnSpPr>
        <p:spPr bwMode="auto">
          <a:xfrm rot="5400000">
            <a:off x="2188182" y="3309939"/>
            <a:ext cx="730250" cy="3175"/>
          </a:xfrm>
          <a:prstGeom prst="line">
            <a:avLst/>
          </a:prstGeom>
          <a:noFill/>
          <a:ln w="9525" cap="flat" cmpd="sng" algn="ctr">
            <a:solidFill>
              <a:schemeClr val="bg2">
                <a:lumMod val="50000"/>
              </a:schemeClr>
            </a:solidFill>
            <a:prstDash val="dash"/>
            <a:round/>
            <a:headEnd type="none" w="med" len="med"/>
            <a:tailEnd type="none" w="med" len="med"/>
          </a:ln>
          <a:effectLst/>
        </p:spPr>
      </p:cxnSp>
      <p:sp>
        <p:nvSpPr>
          <p:cNvPr id="38950" name="TextBox 97"/>
          <p:cNvSpPr txBox="1">
            <a:spLocks noChangeArrowheads="1"/>
          </p:cNvSpPr>
          <p:nvPr/>
        </p:nvSpPr>
        <p:spPr bwMode="auto">
          <a:xfrm>
            <a:off x="649288" y="4149725"/>
            <a:ext cx="13001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r>
              <a:rPr lang="en-US" sz="1000">
                <a:solidFill>
                  <a:schemeClr val="tx2"/>
                </a:solidFill>
              </a:rPr>
              <a:t>Start site survey</a:t>
            </a:r>
            <a:endParaRPr lang="ru-RU" sz="1000">
              <a:solidFill>
                <a:schemeClr val="tx2"/>
              </a:solidFill>
            </a:endParaRPr>
          </a:p>
        </p:txBody>
      </p:sp>
      <p:sp>
        <p:nvSpPr>
          <p:cNvPr id="38951" name="Прямоугольник 123"/>
          <p:cNvSpPr>
            <a:spLocks noChangeArrowheads="1"/>
          </p:cNvSpPr>
          <p:nvPr/>
        </p:nvSpPr>
        <p:spPr bwMode="auto">
          <a:xfrm>
            <a:off x="1925680" y="3637980"/>
            <a:ext cx="14573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ru-RU" sz="1000" dirty="0">
              <a:solidFill>
                <a:schemeClr val="tx2"/>
              </a:solidFill>
            </a:endParaRPr>
          </a:p>
          <a:p>
            <a:r>
              <a:rPr lang="en-US" sz="1000" dirty="0">
                <a:solidFill>
                  <a:schemeClr val="tx2"/>
                </a:solidFill>
              </a:rPr>
              <a:t>Electricity generation license</a:t>
            </a:r>
          </a:p>
        </p:txBody>
      </p:sp>
      <p:sp>
        <p:nvSpPr>
          <p:cNvPr id="49" name="Rectangle 26"/>
          <p:cNvSpPr>
            <a:spLocks noChangeArrowheads="1"/>
          </p:cNvSpPr>
          <p:nvPr/>
        </p:nvSpPr>
        <p:spPr bwMode="auto">
          <a:xfrm>
            <a:off x="2592388" y="2968625"/>
            <a:ext cx="1857375" cy="357188"/>
          </a:xfrm>
          <a:prstGeom prst="rect">
            <a:avLst/>
          </a:prstGeom>
          <a:solidFill>
            <a:schemeClr val="accent6">
              <a:lumMod val="60000"/>
              <a:lumOff val="40000"/>
            </a:schemeClr>
          </a:solidFill>
          <a:ln>
            <a:no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ru-RU">
              <a:solidFill>
                <a:schemeClr val="bg1"/>
              </a:solidFill>
            </a:endParaRPr>
          </a:p>
        </p:txBody>
      </p:sp>
      <p:cxnSp>
        <p:nvCxnSpPr>
          <p:cNvPr id="53" name="Прямая соединительная линия 52"/>
          <p:cNvCxnSpPr/>
          <p:nvPr/>
        </p:nvCxnSpPr>
        <p:spPr bwMode="auto">
          <a:xfrm rot="16200000" flipH="1" flipV="1">
            <a:off x="288132" y="3174206"/>
            <a:ext cx="558800" cy="4763"/>
          </a:xfrm>
          <a:prstGeom prst="line">
            <a:avLst/>
          </a:prstGeom>
          <a:noFill/>
          <a:ln w="9525" cap="flat" cmpd="sng" algn="ctr">
            <a:solidFill>
              <a:schemeClr val="bg2">
                <a:lumMod val="50000"/>
              </a:schemeClr>
            </a:solidFill>
            <a:prstDash val="dash"/>
            <a:round/>
            <a:headEnd type="none" w="med" len="med"/>
            <a:tailEnd type="none" w="med" len="med"/>
          </a:ln>
          <a:effectLst/>
        </p:spPr>
      </p:cxnSp>
      <p:sp>
        <p:nvSpPr>
          <p:cNvPr id="38954" name="Text Box 44"/>
          <p:cNvSpPr txBox="1">
            <a:spLocks noChangeArrowheads="1"/>
          </p:cNvSpPr>
          <p:nvPr/>
        </p:nvSpPr>
        <p:spPr bwMode="auto">
          <a:xfrm>
            <a:off x="4787900" y="3127375"/>
            <a:ext cx="4984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r>
              <a:rPr lang="ru-RU" sz="1100" i="1" u="sng">
                <a:solidFill>
                  <a:schemeClr val="tx2"/>
                </a:solidFill>
              </a:rPr>
              <a:t>20</a:t>
            </a:r>
            <a:r>
              <a:rPr lang="en-US" sz="1100" i="1" u="sng">
                <a:solidFill>
                  <a:schemeClr val="tx2"/>
                </a:solidFill>
              </a:rPr>
              <a:t>21</a:t>
            </a:r>
            <a:endParaRPr lang="ru-RU" sz="1100" i="1" u="sng">
              <a:solidFill>
                <a:schemeClr val="tx2"/>
              </a:solidFill>
            </a:endParaRPr>
          </a:p>
        </p:txBody>
      </p:sp>
      <p:sp>
        <p:nvSpPr>
          <p:cNvPr id="38955" name="Text Box 45"/>
          <p:cNvSpPr txBox="1">
            <a:spLocks noChangeArrowheads="1"/>
          </p:cNvSpPr>
          <p:nvPr/>
        </p:nvSpPr>
        <p:spPr bwMode="auto">
          <a:xfrm>
            <a:off x="5018088" y="3436938"/>
            <a:ext cx="4984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r>
              <a:rPr lang="ru-RU" sz="1100" i="1" u="sng">
                <a:solidFill>
                  <a:schemeClr val="tx2"/>
                </a:solidFill>
              </a:rPr>
              <a:t>202</a:t>
            </a:r>
            <a:r>
              <a:rPr lang="en-US" sz="1100" i="1" u="sng">
                <a:solidFill>
                  <a:schemeClr val="tx2"/>
                </a:solidFill>
              </a:rPr>
              <a:t>2</a:t>
            </a:r>
            <a:endParaRPr lang="ru-RU" sz="1100" i="1" u="sng">
              <a:solidFill>
                <a:schemeClr val="tx2"/>
              </a:solidFill>
            </a:endParaRPr>
          </a:p>
        </p:txBody>
      </p:sp>
      <p:sp>
        <p:nvSpPr>
          <p:cNvPr id="38956" name="Text Box 47"/>
          <p:cNvSpPr txBox="1">
            <a:spLocks noChangeArrowheads="1"/>
          </p:cNvSpPr>
          <p:nvPr/>
        </p:nvSpPr>
        <p:spPr bwMode="auto">
          <a:xfrm>
            <a:off x="5286375" y="3838575"/>
            <a:ext cx="4984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r>
              <a:rPr lang="ru-RU" sz="1100" i="1" u="sng">
                <a:solidFill>
                  <a:schemeClr val="tx2"/>
                </a:solidFill>
              </a:rPr>
              <a:t>202</a:t>
            </a:r>
            <a:r>
              <a:rPr lang="en-US" sz="1100" i="1" u="sng">
                <a:solidFill>
                  <a:schemeClr val="tx2"/>
                </a:solidFill>
              </a:rPr>
              <a:t>3</a:t>
            </a:r>
            <a:endParaRPr lang="ru-RU" sz="1100" i="1" u="sng">
              <a:solidFill>
                <a:schemeClr val="tx2"/>
              </a:solidFill>
            </a:endParaRPr>
          </a:p>
        </p:txBody>
      </p:sp>
      <p:sp>
        <p:nvSpPr>
          <p:cNvPr id="67" name="Rectangle 26"/>
          <p:cNvSpPr>
            <a:spLocks noChangeArrowheads="1"/>
          </p:cNvSpPr>
          <p:nvPr/>
        </p:nvSpPr>
        <p:spPr bwMode="auto">
          <a:xfrm>
            <a:off x="2881313" y="3379788"/>
            <a:ext cx="1857375" cy="374650"/>
          </a:xfrm>
          <a:prstGeom prst="rect">
            <a:avLst/>
          </a:prstGeom>
          <a:solidFill>
            <a:schemeClr val="accent6">
              <a:lumMod val="60000"/>
              <a:lumOff val="40000"/>
            </a:schemeClr>
          </a:solidFill>
          <a:ln>
            <a:no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ru-RU">
              <a:solidFill>
                <a:schemeClr val="bg1"/>
              </a:solidFill>
            </a:endParaRPr>
          </a:p>
        </p:txBody>
      </p:sp>
      <p:sp>
        <p:nvSpPr>
          <p:cNvPr id="69" name="Rectangle 26"/>
          <p:cNvSpPr>
            <a:spLocks noChangeArrowheads="1"/>
          </p:cNvSpPr>
          <p:nvPr/>
        </p:nvSpPr>
        <p:spPr bwMode="auto">
          <a:xfrm>
            <a:off x="3176588" y="3808413"/>
            <a:ext cx="1857375" cy="374650"/>
          </a:xfrm>
          <a:prstGeom prst="rect">
            <a:avLst/>
          </a:prstGeom>
          <a:solidFill>
            <a:schemeClr val="accent6">
              <a:lumMod val="60000"/>
              <a:lumOff val="40000"/>
            </a:schemeClr>
          </a:solidFill>
          <a:ln>
            <a:no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ru-RU" dirty="0">
              <a:solidFill>
                <a:schemeClr val="bg1"/>
              </a:solidFill>
            </a:endParaRPr>
          </a:p>
        </p:txBody>
      </p:sp>
      <p:sp>
        <p:nvSpPr>
          <p:cNvPr id="70" name="Rectangle 26"/>
          <p:cNvSpPr>
            <a:spLocks noChangeArrowheads="1"/>
          </p:cNvSpPr>
          <p:nvPr/>
        </p:nvSpPr>
        <p:spPr bwMode="auto">
          <a:xfrm>
            <a:off x="3578225" y="4237038"/>
            <a:ext cx="1857375" cy="374650"/>
          </a:xfrm>
          <a:prstGeom prst="rect">
            <a:avLst/>
          </a:prstGeom>
          <a:solidFill>
            <a:schemeClr val="accent6">
              <a:lumMod val="60000"/>
              <a:lumOff val="40000"/>
            </a:schemeClr>
          </a:solidFill>
          <a:ln>
            <a:no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ru-RU">
              <a:solidFill>
                <a:schemeClr val="bg1"/>
              </a:solidFill>
            </a:endParaRPr>
          </a:p>
        </p:txBody>
      </p:sp>
      <p:cxnSp>
        <p:nvCxnSpPr>
          <p:cNvPr id="75" name="Прямая соединительная линия 74"/>
          <p:cNvCxnSpPr/>
          <p:nvPr/>
        </p:nvCxnSpPr>
        <p:spPr bwMode="auto">
          <a:xfrm>
            <a:off x="1922463" y="3040063"/>
            <a:ext cx="0" cy="1497012"/>
          </a:xfrm>
          <a:prstGeom prst="line">
            <a:avLst/>
          </a:prstGeom>
          <a:noFill/>
          <a:ln w="9525" cap="flat" cmpd="sng" algn="ctr">
            <a:solidFill>
              <a:schemeClr val="bg2">
                <a:lumMod val="50000"/>
              </a:schemeClr>
            </a:solidFill>
            <a:prstDash val="dash"/>
            <a:round/>
            <a:headEnd type="none" w="med" len="med"/>
            <a:tailEnd type="none" w="med" len="med"/>
          </a:ln>
          <a:effectLst/>
        </p:spPr>
      </p:cxnSp>
      <p:cxnSp>
        <p:nvCxnSpPr>
          <p:cNvPr id="83" name="Прямая соединительная линия 82"/>
          <p:cNvCxnSpPr/>
          <p:nvPr/>
        </p:nvCxnSpPr>
        <p:spPr bwMode="auto">
          <a:xfrm rot="5400000">
            <a:off x="2165350" y="3640138"/>
            <a:ext cx="1216025" cy="3175"/>
          </a:xfrm>
          <a:prstGeom prst="line">
            <a:avLst/>
          </a:prstGeom>
          <a:noFill/>
          <a:ln w="9525" cap="flat" cmpd="sng" algn="ctr">
            <a:solidFill>
              <a:schemeClr val="bg2">
                <a:lumMod val="50000"/>
              </a:schemeClr>
            </a:solidFill>
            <a:prstDash val="dash"/>
            <a:round/>
            <a:headEnd type="none" w="med" len="med"/>
            <a:tailEnd type="none" w="med" len="med"/>
          </a:ln>
          <a:effectLst/>
        </p:spPr>
      </p:cxnSp>
      <p:sp>
        <p:nvSpPr>
          <p:cNvPr id="38962" name="TextBox 80"/>
          <p:cNvSpPr txBox="1">
            <a:spLocks noChangeArrowheads="1"/>
          </p:cNvSpPr>
          <p:nvPr/>
        </p:nvSpPr>
        <p:spPr bwMode="auto">
          <a:xfrm>
            <a:off x="1908175" y="4292600"/>
            <a:ext cx="11953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r>
              <a:rPr lang="en-US" sz="1000">
                <a:solidFill>
                  <a:schemeClr val="tx2"/>
                </a:solidFill>
              </a:rPr>
              <a:t>First concrete</a:t>
            </a:r>
            <a:endParaRPr lang="ru-RU" sz="1000">
              <a:solidFill>
                <a:schemeClr val="tx2"/>
              </a:solidFill>
            </a:endParaRPr>
          </a:p>
        </p:txBody>
      </p:sp>
      <p:sp>
        <p:nvSpPr>
          <p:cNvPr id="38963" name="Text Box 37"/>
          <p:cNvSpPr txBox="1">
            <a:spLocks noChangeArrowheads="1"/>
          </p:cNvSpPr>
          <p:nvPr/>
        </p:nvSpPr>
        <p:spPr bwMode="auto">
          <a:xfrm rot="-1185902">
            <a:off x="371475" y="2386013"/>
            <a:ext cx="8905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r>
              <a:rPr lang="en-US" sz="1100" i="1">
                <a:solidFill>
                  <a:schemeClr val="tx2"/>
                </a:solidFill>
              </a:rPr>
              <a:t>1</a:t>
            </a:r>
            <a:r>
              <a:rPr lang="ru-RU" sz="1100" i="1">
                <a:solidFill>
                  <a:schemeClr val="tx2"/>
                </a:solidFill>
              </a:rPr>
              <a:t>3.12.2010</a:t>
            </a:r>
          </a:p>
        </p:txBody>
      </p:sp>
      <p:sp>
        <p:nvSpPr>
          <p:cNvPr id="38964" name="Text Box 37"/>
          <p:cNvSpPr txBox="1">
            <a:spLocks noChangeArrowheads="1"/>
          </p:cNvSpPr>
          <p:nvPr/>
        </p:nvSpPr>
        <p:spPr bwMode="auto">
          <a:xfrm rot="-1185902">
            <a:off x="1208088" y="2444750"/>
            <a:ext cx="6937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r>
              <a:rPr lang="en-US" sz="1100" i="1">
                <a:solidFill>
                  <a:schemeClr val="tx2"/>
                </a:solidFill>
              </a:rPr>
              <a:t>03/2011</a:t>
            </a:r>
            <a:endParaRPr lang="ru-RU" sz="1100" i="1">
              <a:solidFill>
                <a:schemeClr val="tx2"/>
              </a:solidFill>
            </a:endParaRPr>
          </a:p>
        </p:txBody>
      </p:sp>
      <p:sp>
        <p:nvSpPr>
          <p:cNvPr id="38965" name="Text Box 37"/>
          <p:cNvSpPr txBox="1">
            <a:spLocks noChangeArrowheads="1"/>
          </p:cNvSpPr>
          <p:nvPr/>
        </p:nvSpPr>
        <p:spPr bwMode="auto">
          <a:xfrm rot="-1185902">
            <a:off x="2514600" y="2441575"/>
            <a:ext cx="6937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r>
              <a:rPr lang="en-US" sz="1100" i="1">
                <a:solidFill>
                  <a:schemeClr val="tx2"/>
                </a:solidFill>
              </a:rPr>
              <a:t>01/</a:t>
            </a:r>
            <a:r>
              <a:rPr lang="ru-RU" sz="1100" i="1">
                <a:solidFill>
                  <a:schemeClr val="tx2"/>
                </a:solidFill>
              </a:rPr>
              <a:t>201</a:t>
            </a:r>
            <a:r>
              <a:rPr lang="en-US" sz="1100" i="1">
                <a:solidFill>
                  <a:schemeClr val="tx2"/>
                </a:solidFill>
              </a:rPr>
              <a:t>6</a:t>
            </a:r>
            <a:endParaRPr lang="ru-RU" sz="1100" i="1">
              <a:solidFill>
                <a:schemeClr val="tx2"/>
              </a:solidFill>
            </a:endParaRPr>
          </a:p>
        </p:txBody>
      </p:sp>
      <p:sp>
        <p:nvSpPr>
          <p:cNvPr id="38966" name="Text Box 37"/>
          <p:cNvSpPr txBox="1">
            <a:spLocks noChangeArrowheads="1"/>
          </p:cNvSpPr>
          <p:nvPr/>
        </p:nvSpPr>
        <p:spPr bwMode="auto">
          <a:xfrm rot="-1185902">
            <a:off x="1801623" y="2454439"/>
            <a:ext cx="49885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r>
              <a:rPr lang="en-US" sz="1100" i="1" dirty="0" smtClean="0">
                <a:solidFill>
                  <a:schemeClr val="tx2"/>
                </a:solidFill>
              </a:rPr>
              <a:t>2015</a:t>
            </a:r>
            <a:endParaRPr lang="ru-RU" sz="1100" i="1" dirty="0">
              <a:solidFill>
                <a:schemeClr val="tx2"/>
              </a:solidFill>
            </a:endParaRPr>
          </a:p>
        </p:txBody>
      </p:sp>
      <p:sp>
        <p:nvSpPr>
          <p:cNvPr id="38967" name="Text Box 33"/>
          <p:cNvSpPr txBox="1">
            <a:spLocks noChangeArrowheads="1"/>
          </p:cNvSpPr>
          <p:nvPr/>
        </p:nvSpPr>
        <p:spPr bwMode="auto">
          <a:xfrm>
            <a:off x="3367088" y="3033713"/>
            <a:ext cx="527050" cy="24765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r>
              <a:rPr lang="ru-RU" sz="1000">
                <a:solidFill>
                  <a:schemeClr val="bg1"/>
                </a:solidFill>
              </a:rPr>
              <a:t>1</a:t>
            </a:r>
            <a:r>
              <a:rPr lang="en-US" sz="1000">
                <a:solidFill>
                  <a:schemeClr val="bg1"/>
                </a:solidFill>
              </a:rPr>
              <a:t> unit</a:t>
            </a:r>
            <a:endParaRPr lang="ru-RU" sz="1000">
              <a:solidFill>
                <a:schemeClr val="bg1"/>
              </a:solidFill>
            </a:endParaRPr>
          </a:p>
        </p:txBody>
      </p:sp>
      <p:sp>
        <p:nvSpPr>
          <p:cNvPr id="38968" name="Text Box 33"/>
          <p:cNvSpPr txBox="1">
            <a:spLocks noChangeArrowheads="1"/>
          </p:cNvSpPr>
          <p:nvPr/>
        </p:nvSpPr>
        <p:spPr bwMode="auto">
          <a:xfrm>
            <a:off x="3492500" y="3470275"/>
            <a:ext cx="525463" cy="24606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r>
              <a:rPr lang="ru-RU" sz="1000">
                <a:solidFill>
                  <a:schemeClr val="bg1"/>
                </a:solidFill>
              </a:rPr>
              <a:t>2 </a:t>
            </a:r>
            <a:r>
              <a:rPr lang="en-US" sz="1000">
                <a:solidFill>
                  <a:schemeClr val="bg1"/>
                </a:solidFill>
              </a:rPr>
              <a:t>unit</a:t>
            </a:r>
            <a:endParaRPr lang="ru-RU" sz="1000">
              <a:solidFill>
                <a:schemeClr val="bg1"/>
              </a:solidFill>
            </a:endParaRPr>
          </a:p>
        </p:txBody>
      </p:sp>
      <p:sp>
        <p:nvSpPr>
          <p:cNvPr id="38969" name="Text Box 33"/>
          <p:cNvSpPr txBox="1">
            <a:spLocks noChangeArrowheads="1"/>
          </p:cNvSpPr>
          <p:nvPr/>
        </p:nvSpPr>
        <p:spPr bwMode="auto">
          <a:xfrm>
            <a:off x="3690938" y="3860800"/>
            <a:ext cx="525462" cy="24606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r>
              <a:rPr lang="ru-RU" sz="1000">
                <a:solidFill>
                  <a:schemeClr val="bg1"/>
                </a:solidFill>
              </a:rPr>
              <a:t>3 </a:t>
            </a:r>
            <a:r>
              <a:rPr lang="en-US" sz="1000">
                <a:solidFill>
                  <a:schemeClr val="bg1"/>
                </a:solidFill>
              </a:rPr>
              <a:t>unit</a:t>
            </a:r>
            <a:endParaRPr lang="ru-RU" sz="1000">
              <a:solidFill>
                <a:schemeClr val="bg1"/>
              </a:solidFill>
            </a:endParaRPr>
          </a:p>
        </p:txBody>
      </p:sp>
      <p:sp>
        <p:nvSpPr>
          <p:cNvPr id="38970" name="Text Box 33"/>
          <p:cNvSpPr txBox="1">
            <a:spLocks noChangeArrowheads="1"/>
          </p:cNvSpPr>
          <p:nvPr/>
        </p:nvSpPr>
        <p:spPr bwMode="auto">
          <a:xfrm>
            <a:off x="4022725" y="4292600"/>
            <a:ext cx="527050" cy="24606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r>
              <a:rPr lang="ru-RU" sz="1000">
                <a:solidFill>
                  <a:schemeClr val="bg1"/>
                </a:solidFill>
              </a:rPr>
              <a:t>4 </a:t>
            </a:r>
            <a:r>
              <a:rPr lang="en-US" sz="1000">
                <a:solidFill>
                  <a:schemeClr val="bg1"/>
                </a:solidFill>
              </a:rPr>
              <a:t>unit</a:t>
            </a:r>
            <a:endParaRPr lang="ru-RU" sz="1000">
              <a:solidFill>
                <a:schemeClr val="bg1"/>
              </a:solidFill>
            </a:endParaRPr>
          </a:p>
        </p:txBody>
      </p:sp>
      <p:sp>
        <p:nvSpPr>
          <p:cNvPr id="38971" name="Номер слайда 2"/>
          <p:cNvSpPr>
            <a:spLocks noGrp="1"/>
          </p:cNvSpPr>
          <p:nvPr>
            <p:ph type="sldNum" sz="quarter" idx="10"/>
          </p:nvPr>
        </p:nvSpPr>
        <p:spPr>
          <a:xfrm>
            <a:off x="8243888" y="6472238"/>
            <a:ext cx="896937"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eaLnBrk="1" hangingPunct="1">
              <a:defRPr/>
            </a:pPr>
            <a:fld id="{BA1D793C-7075-43B7-860A-D9FFA095202D}" type="slidenum">
              <a:rPr lang="ru-RU" sz="1800" smtClean="0">
                <a:solidFill>
                  <a:schemeClr val="hlink"/>
                </a:solidFill>
              </a:rPr>
              <a:pPr eaLnBrk="1" hangingPunct="1">
                <a:defRPr/>
              </a:pPr>
              <a:t>3</a:t>
            </a:fld>
            <a:endParaRPr lang="ru-RU" sz="1800" smtClean="0">
              <a:solidFill>
                <a:schemeClr val="hlink"/>
              </a:solidFill>
            </a:endParaRPr>
          </a:p>
        </p:txBody>
      </p:sp>
      <p:pic>
        <p:nvPicPr>
          <p:cNvPr id="3897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6388" y="-41275"/>
            <a:ext cx="920750" cy="735013"/>
          </a:xfrm>
          <a:prstGeom prst="rect">
            <a:avLst/>
          </a:prstGeom>
          <a:noFill/>
          <a:ln>
            <a:noFill/>
          </a:ln>
          <a:effectLst>
            <a:outerShdw algn="ctr" rotWithShape="0">
              <a:srgbClr val="999999"/>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TextBox 38"/>
          <p:cNvSpPr txBox="1">
            <a:spLocks noChangeArrowheads="1"/>
          </p:cNvSpPr>
          <p:nvPr/>
        </p:nvSpPr>
        <p:spPr bwMode="auto">
          <a:xfrm>
            <a:off x="7934325" y="742950"/>
            <a:ext cx="1122363" cy="215900"/>
          </a:xfrm>
          <a:prstGeom prst="rect">
            <a:avLst/>
          </a:prstGeom>
          <a:gradFill flip="none" rotWithShape="1">
            <a:gsLst>
              <a:gs pos="0">
                <a:srgbClr val="7AC143">
                  <a:shade val="30000"/>
                  <a:satMod val="115000"/>
                </a:srgbClr>
              </a:gs>
              <a:gs pos="50000">
                <a:srgbClr val="7AC143">
                  <a:shade val="67500"/>
                  <a:satMod val="115000"/>
                </a:srgbClr>
              </a:gs>
              <a:gs pos="100000">
                <a:srgbClr val="7AC143">
                  <a:shade val="100000"/>
                  <a:satMod val="115000"/>
                </a:srgbClr>
              </a:gs>
            </a:gsLst>
            <a:lin ang="2700000" scaled="1"/>
            <a:tileRect/>
          </a:gradFill>
          <a:ln>
            <a:solidFill>
              <a:schemeClr val="bg1">
                <a:lumMod val="50000"/>
              </a:schemeClr>
            </a:solidFill>
            <a:headEnd type="none" w="med" len="med"/>
            <a:tailEnd type="arrow"/>
          </a:ln>
        </p:spPr>
        <p:style>
          <a:lnRef idx="2">
            <a:schemeClr val="accent6"/>
          </a:lnRef>
          <a:fillRef idx="0">
            <a:schemeClr val="accent6"/>
          </a:fillRef>
          <a:effectRef idx="1">
            <a:schemeClr val="accent6"/>
          </a:effectRef>
          <a:fontRef idx="minor">
            <a:schemeClr val="tx1"/>
          </a:fontRef>
        </p:style>
        <p:txBody>
          <a:bodyPr>
            <a:spAutoFit/>
          </a:bodyPr>
          <a:lstStyle/>
          <a:p>
            <a:pPr algn="ctr">
              <a:defRPr/>
            </a:pPr>
            <a:r>
              <a:rPr lang="en-US" sz="800" dirty="0">
                <a:solidFill>
                  <a:schemeClr val="bg1"/>
                </a:solidFill>
              </a:rPr>
              <a:t>AKKUYU NGS A</a:t>
            </a:r>
            <a:r>
              <a:rPr lang="tr-TR" sz="800" dirty="0">
                <a:solidFill>
                  <a:schemeClr val="bg1"/>
                </a:solidFill>
              </a:rPr>
              <a:t>Ş</a:t>
            </a:r>
            <a:endParaRPr lang="en-US" sz="800" dirty="0">
              <a:solidFill>
                <a:schemeClr val="bg1"/>
              </a:solidFill>
            </a:endParaRPr>
          </a:p>
        </p:txBody>
      </p:sp>
      <p:sp>
        <p:nvSpPr>
          <p:cNvPr id="38974" name="AutoShape 27"/>
          <p:cNvSpPr>
            <a:spLocks noChangeArrowheads="1"/>
          </p:cNvSpPr>
          <p:nvPr/>
        </p:nvSpPr>
        <p:spPr bwMode="auto">
          <a:xfrm rot="10800000">
            <a:off x="1401763" y="2781300"/>
            <a:ext cx="128587" cy="128588"/>
          </a:xfrm>
          <a:prstGeom prst="triangle">
            <a:avLst>
              <a:gd name="adj" fmla="val 50000"/>
            </a:avLst>
          </a:prstGeom>
          <a:solidFill>
            <a:srgbClr val="C00000"/>
          </a:solidFill>
          <a:ln w="9525">
            <a:solidFill>
              <a:schemeClr val="tx1"/>
            </a:solidFill>
            <a:miter lim="800000"/>
            <a:headEnd/>
            <a:tailEnd/>
          </a:ln>
        </p:spPr>
        <p:txBody>
          <a:bodyPr wrap="none" anchor="ctr"/>
          <a:lstStyle/>
          <a:p>
            <a:endParaRPr lang="tr-TR">
              <a:solidFill>
                <a:schemeClr val="tx2"/>
              </a:solidFill>
            </a:endParaRPr>
          </a:p>
        </p:txBody>
      </p:sp>
      <p:pic>
        <p:nvPicPr>
          <p:cNvPr id="7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185"/>
            <a:ext cx="1187624" cy="960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 name="Прямоугольник 71"/>
          <p:cNvSpPr/>
          <p:nvPr/>
        </p:nvSpPr>
        <p:spPr>
          <a:xfrm>
            <a:off x="267343" y="815861"/>
            <a:ext cx="889868" cy="2637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2"/>
                </a:solidFill>
              </a:rPr>
              <a:t>ROSATOM</a:t>
            </a:r>
            <a:endParaRPr lang="ru-RU" sz="1000" b="1" dirty="0">
              <a:solidFill>
                <a:schemeClr val="tx2"/>
              </a:solidFill>
            </a:endParaRPr>
          </a:p>
        </p:txBody>
      </p:sp>
    </p:spTree>
    <p:extLst>
      <p:ext uri="{BB962C8B-B14F-4D97-AF65-F5344CB8AC3E}">
        <p14:creationId xmlns:p14="http://schemas.microsoft.com/office/powerpoint/2010/main" val="196304940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 name="Прямая со стрелкой 56"/>
          <p:cNvCxnSpPr>
            <a:endCxn id="63" idx="0"/>
          </p:cNvCxnSpPr>
          <p:nvPr/>
        </p:nvCxnSpPr>
        <p:spPr>
          <a:xfrm>
            <a:off x="4395787" y="2008981"/>
            <a:ext cx="3175" cy="345282"/>
          </a:xfrm>
          <a:prstGeom prst="straightConnector1">
            <a:avLst/>
          </a:prstGeom>
          <a:ln w="12700">
            <a:solidFill>
              <a:schemeClr val="accent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301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0050" y="-26988"/>
            <a:ext cx="1123950" cy="741363"/>
          </a:xfrm>
          <a:prstGeom prst="rect">
            <a:avLst/>
          </a:prstGeom>
          <a:noFill/>
          <a:ln>
            <a:noFill/>
          </a:ln>
          <a:effectLst>
            <a:outerShdw algn="ctr" rotWithShape="0">
              <a:srgbClr val="999999"/>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extBox 9"/>
          <p:cNvSpPr txBox="1">
            <a:spLocks noChangeArrowheads="1"/>
          </p:cNvSpPr>
          <p:nvPr/>
        </p:nvSpPr>
        <p:spPr bwMode="auto">
          <a:xfrm>
            <a:off x="5689600" y="3867150"/>
            <a:ext cx="3322638" cy="246063"/>
          </a:xfrm>
          <a:prstGeom prst="rect">
            <a:avLst/>
          </a:prstGeom>
          <a:solidFill>
            <a:schemeClr val="accent6"/>
          </a:solidFill>
          <a:ln w="19050">
            <a:noFill/>
            <a:miter lim="800000"/>
            <a:headEnd/>
            <a:tailEnd/>
          </a:ln>
        </p:spPr>
        <p:txBody>
          <a:bodyPr anchor="ctr">
            <a:spAutoFit/>
          </a:bodyPr>
          <a:lstStyle>
            <a:defPPr>
              <a:defRPr lang="ru-RU"/>
            </a:defPPr>
            <a:lvl1pPr algn="ctr">
              <a:defRPr sz="1000" b="1">
                <a:solidFill>
                  <a:srgbClr val="000000"/>
                </a:solidFill>
                <a:latin typeface="Arial" pitchFamily="34" charset="0"/>
                <a:cs typeface="Arial" pitchFamily="34" charset="0"/>
              </a:defRPr>
            </a:lvl1pPr>
          </a:lstStyle>
          <a:p>
            <a:pPr>
              <a:defRPr/>
            </a:pPr>
            <a:r>
              <a:rPr lang="en-US" dirty="0" err="1" smtClean="0">
                <a:solidFill>
                  <a:srgbClr val="FFFFFF"/>
                </a:solidFill>
              </a:rPr>
              <a:t>Rosenergoatom</a:t>
            </a:r>
            <a:r>
              <a:rPr lang="en-US" dirty="0" smtClean="0">
                <a:solidFill>
                  <a:srgbClr val="FFFFFF"/>
                </a:solidFill>
              </a:rPr>
              <a:t>  Concern OJSC</a:t>
            </a:r>
            <a:endParaRPr lang="en-US" dirty="0">
              <a:solidFill>
                <a:srgbClr val="FFFFFF"/>
              </a:solidFill>
            </a:endParaRPr>
          </a:p>
        </p:txBody>
      </p:sp>
      <p:sp>
        <p:nvSpPr>
          <p:cNvPr id="53" name="TextBox 50"/>
          <p:cNvSpPr txBox="1">
            <a:spLocks noChangeArrowheads="1"/>
          </p:cNvSpPr>
          <p:nvPr/>
        </p:nvSpPr>
        <p:spPr bwMode="auto">
          <a:xfrm>
            <a:off x="5680075" y="4113213"/>
            <a:ext cx="3321050" cy="261610"/>
          </a:xfrm>
          <a:prstGeom prst="rect">
            <a:avLst/>
          </a:prstGeom>
          <a:solidFill>
            <a:schemeClr val="bg1">
              <a:lumMod val="85000"/>
            </a:schemeClr>
          </a:solidFill>
          <a:ln w="19050" algn="ctr">
            <a:noFill/>
            <a:miter lim="800000"/>
            <a:headEnd/>
            <a:tailEnd/>
          </a:ln>
        </p:spPr>
        <p:txBody>
          <a:bodyPr>
            <a:spAutoFit/>
          </a:bodyPr>
          <a:lstStyle>
            <a:defPPr>
              <a:defRPr lang="ru-RU"/>
            </a:defPPr>
            <a:lvl1pPr algn="ctr">
              <a:defRPr sz="1100">
                <a:solidFill>
                  <a:srgbClr val="000000"/>
                </a:solidFill>
                <a:latin typeface="Times New Roman" pitchFamily="18" charset="0"/>
                <a:cs typeface="Times New Roman" pitchFamily="18" charset="0"/>
              </a:defRPr>
            </a:lvl1pPr>
          </a:lstStyle>
          <a:p>
            <a:pPr fontAlgn="base">
              <a:spcBef>
                <a:spcPct val="0"/>
              </a:spcBef>
              <a:spcAft>
                <a:spcPct val="0"/>
              </a:spcAft>
              <a:defRPr/>
            </a:pPr>
            <a:r>
              <a:rPr lang="en-US" b="1" dirty="0" smtClean="0">
                <a:solidFill>
                  <a:srgbClr val="003274"/>
                </a:solidFill>
                <a:latin typeface="Arial" pitchFamily="34" charset="0"/>
                <a:cs typeface="Arial" pitchFamily="34" charset="0"/>
              </a:rPr>
              <a:t>Technical customer</a:t>
            </a:r>
            <a:endParaRPr lang="ru-RU" b="1" dirty="0">
              <a:solidFill>
                <a:srgbClr val="003274"/>
              </a:solidFill>
              <a:latin typeface="Arial" pitchFamily="34" charset="0"/>
              <a:cs typeface="Arial" pitchFamily="34" charset="0"/>
            </a:endParaRPr>
          </a:p>
        </p:txBody>
      </p:sp>
      <p:sp>
        <p:nvSpPr>
          <p:cNvPr id="67" name="Прямоугольник 65"/>
          <p:cNvSpPr>
            <a:spLocks noChangeArrowheads="1"/>
          </p:cNvSpPr>
          <p:nvPr/>
        </p:nvSpPr>
        <p:spPr bwMode="auto">
          <a:xfrm>
            <a:off x="3365500" y="4100513"/>
            <a:ext cx="2239963" cy="260350"/>
          </a:xfrm>
          <a:prstGeom prst="rect">
            <a:avLst/>
          </a:prstGeom>
          <a:solidFill>
            <a:schemeClr val="bg1">
              <a:lumMod val="85000"/>
            </a:schemeClr>
          </a:solidFill>
          <a:ln w="19050" algn="ctr">
            <a:noFill/>
            <a:miter lim="800000"/>
            <a:headEnd/>
            <a:tailEnd/>
          </a:ln>
        </p:spPr>
        <p:txBody>
          <a:bodyPr>
            <a:spAutoFit/>
          </a:bodyPr>
          <a:lstStyle/>
          <a:p>
            <a:pPr algn="ctr" fontAlgn="base">
              <a:spcBef>
                <a:spcPct val="0"/>
              </a:spcBef>
              <a:spcAft>
                <a:spcPct val="0"/>
              </a:spcAft>
              <a:defRPr/>
            </a:pPr>
            <a:r>
              <a:rPr lang="en-US" sz="1100" b="1" dirty="0" smtClean="0">
                <a:solidFill>
                  <a:srgbClr val="003274"/>
                </a:solidFill>
              </a:rPr>
              <a:t>Prime contractor</a:t>
            </a:r>
            <a:endParaRPr lang="ru-RU" sz="1100" b="1" dirty="0">
              <a:solidFill>
                <a:srgbClr val="003274"/>
              </a:solidFill>
            </a:endParaRPr>
          </a:p>
        </p:txBody>
      </p:sp>
      <p:sp>
        <p:nvSpPr>
          <p:cNvPr id="73" name="Прямоугольник 72"/>
          <p:cNvSpPr/>
          <p:nvPr/>
        </p:nvSpPr>
        <p:spPr bwMode="auto">
          <a:xfrm>
            <a:off x="5689600" y="4360863"/>
            <a:ext cx="3311525" cy="731837"/>
          </a:xfrm>
          <a:prstGeom prst="rect">
            <a:avLst/>
          </a:prstGeom>
          <a:noFill/>
          <a:ln w="3175">
            <a:solidFill>
              <a:schemeClr val="bg1">
                <a:lumMod val="50000"/>
              </a:schemeClr>
            </a:solidFill>
          </a:ln>
        </p:spPr>
        <p:txBody>
          <a:bodyPr/>
          <a:lstStyle/>
          <a:p>
            <a:pPr marL="171450" indent="-171450" algn="just">
              <a:buFont typeface="Arial" pitchFamily="34" charset="0"/>
              <a:buChar char="•"/>
              <a:defRPr/>
            </a:pPr>
            <a:r>
              <a:rPr lang="en-US" sz="900" dirty="0" smtClean="0">
                <a:solidFill>
                  <a:srgbClr val="003274"/>
                </a:solidFill>
              </a:rPr>
              <a:t>Development of pre-design, design and detailed design documentation</a:t>
            </a:r>
          </a:p>
          <a:p>
            <a:pPr marL="171450" indent="-171450" algn="just" fontAlgn="auto">
              <a:spcBef>
                <a:spcPts val="0"/>
              </a:spcBef>
              <a:spcAft>
                <a:spcPts val="0"/>
              </a:spcAft>
              <a:buFont typeface="Arial" pitchFamily="34" charset="0"/>
              <a:buChar char="•"/>
            </a:pPr>
            <a:r>
              <a:rPr lang="en-US" sz="900" dirty="0" smtClean="0">
                <a:solidFill>
                  <a:srgbClr val="003274"/>
                </a:solidFill>
              </a:rPr>
              <a:t>Technical acceptance of </a:t>
            </a:r>
            <a:r>
              <a:rPr lang="en-US" sz="900" dirty="0">
                <a:solidFill>
                  <a:schemeClr val="tx2"/>
                </a:solidFill>
                <a:latin typeface="Arial" pitchFamily="34" charset="0"/>
                <a:cs typeface="Arial" pitchFamily="34" charset="0"/>
              </a:rPr>
              <a:t>equipment and services at all stages of </a:t>
            </a:r>
            <a:r>
              <a:rPr lang="en-US" sz="900" dirty="0" smtClean="0">
                <a:solidFill>
                  <a:schemeClr val="tx2"/>
                </a:solidFill>
                <a:latin typeface="Arial" pitchFamily="34" charset="0"/>
                <a:cs typeface="Arial" pitchFamily="34" charset="0"/>
              </a:rPr>
              <a:t>project commissioning, NPP operation </a:t>
            </a:r>
            <a:endParaRPr lang="ru-RU" sz="900" dirty="0">
              <a:solidFill>
                <a:srgbClr val="003274"/>
              </a:solidFill>
            </a:endParaRPr>
          </a:p>
        </p:txBody>
      </p:sp>
      <p:sp>
        <p:nvSpPr>
          <p:cNvPr id="75" name="Прямоугольник 74"/>
          <p:cNvSpPr/>
          <p:nvPr/>
        </p:nvSpPr>
        <p:spPr bwMode="auto">
          <a:xfrm>
            <a:off x="3365500" y="4348163"/>
            <a:ext cx="2239963" cy="744537"/>
          </a:xfrm>
          <a:prstGeom prst="rect">
            <a:avLst/>
          </a:prstGeom>
          <a:noFill/>
          <a:ln w="3175">
            <a:solidFill>
              <a:schemeClr val="bg1">
                <a:lumMod val="50000"/>
              </a:schemeClr>
            </a:solidFill>
          </a:ln>
        </p:spPr>
        <p:txBody>
          <a:bodyPr/>
          <a:lstStyle/>
          <a:p>
            <a:pPr marL="171450" indent="-171450" algn="just" fontAlgn="auto">
              <a:spcBef>
                <a:spcPts val="0"/>
              </a:spcBef>
              <a:spcAft>
                <a:spcPts val="0"/>
              </a:spcAft>
              <a:buFont typeface="Arial" pitchFamily="34" charset="0"/>
              <a:buChar char="•"/>
            </a:pPr>
            <a:r>
              <a:rPr lang="en-US" sz="900" dirty="0">
                <a:solidFill>
                  <a:schemeClr val="tx2"/>
                </a:solidFill>
                <a:latin typeface="Arial" pitchFamily="34" charset="0"/>
                <a:cs typeface="Arial" pitchFamily="34" charset="0"/>
              </a:rPr>
              <a:t>Engineering surveys</a:t>
            </a:r>
            <a:endParaRPr lang="ru-RU" sz="900" dirty="0">
              <a:solidFill>
                <a:schemeClr val="tx2"/>
              </a:solidFill>
              <a:latin typeface="Arial" pitchFamily="34" charset="0"/>
              <a:cs typeface="Arial" pitchFamily="34" charset="0"/>
            </a:endParaRPr>
          </a:p>
          <a:p>
            <a:pPr marL="171450" indent="-171450" algn="just" fontAlgn="auto">
              <a:spcBef>
                <a:spcPts val="0"/>
              </a:spcBef>
              <a:spcAft>
                <a:spcPts val="0"/>
              </a:spcAft>
              <a:buFont typeface="Arial" pitchFamily="34" charset="0"/>
              <a:buChar char="•"/>
            </a:pPr>
            <a:r>
              <a:rPr lang="en-US" sz="900" dirty="0">
                <a:solidFill>
                  <a:schemeClr val="tx2"/>
                </a:solidFill>
                <a:latin typeface="Arial" pitchFamily="34" charset="0"/>
                <a:cs typeface="Arial" pitchFamily="34" charset="0"/>
              </a:rPr>
              <a:t>Construction and </a:t>
            </a:r>
            <a:r>
              <a:rPr lang="en-US" sz="900" dirty="0" smtClean="0">
                <a:solidFill>
                  <a:schemeClr val="tx2"/>
                </a:solidFill>
                <a:latin typeface="Arial" pitchFamily="34" charset="0"/>
                <a:cs typeface="Arial" pitchFamily="34" charset="0"/>
              </a:rPr>
              <a:t>assembly works</a:t>
            </a:r>
            <a:endParaRPr lang="ru-RU" sz="900" dirty="0">
              <a:solidFill>
                <a:schemeClr val="tx2"/>
              </a:solidFill>
              <a:latin typeface="Arial" pitchFamily="34" charset="0"/>
              <a:cs typeface="Arial" pitchFamily="34" charset="0"/>
            </a:endParaRPr>
          </a:p>
          <a:p>
            <a:pPr marL="171450" indent="-171450" algn="just" fontAlgn="auto">
              <a:spcBef>
                <a:spcPts val="0"/>
              </a:spcBef>
              <a:spcAft>
                <a:spcPts val="0"/>
              </a:spcAft>
              <a:buFont typeface="Arial" pitchFamily="34" charset="0"/>
              <a:buChar char="•"/>
            </a:pPr>
            <a:r>
              <a:rPr lang="en-US" sz="900" dirty="0">
                <a:solidFill>
                  <a:schemeClr val="tx2"/>
                </a:solidFill>
                <a:latin typeface="Arial" pitchFamily="34" charset="0"/>
                <a:cs typeface="Arial" pitchFamily="34" charset="0"/>
              </a:rPr>
              <a:t>Equipment and materials </a:t>
            </a:r>
            <a:r>
              <a:rPr lang="en-US" sz="900" dirty="0" smtClean="0">
                <a:solidFill>
                  <a:schemeClr val="tx2"/>
                </a:solidFill>
                <a:latin typeface="Arial" pitchFamily="34" charset="0"/>
                <a:cs typeface="Arial" pitchFamily="34" charset="0"/>
              </a:rPr>
              <a:t>supply</a:t>
            </a:r>
          </a:p>
        </p:txBody>
      </p:sp>
      <p:sp>
        <p:nvSpPr>
          <p:cNvPr id="43017" name="Прямоугольник 8"/>
          <p:cNvSpPr>
            <a:spLocks noChangeArrowheads="1"/>
          </p:cNvSpPr>
          <p:nvPr/>
        </p:nvSpPr>
        <p:spPr bwMode="auto">
          <a:xfrm>
            <a:off x="1857376" y="2630488"/>
            <a:ext cx="5097462" cy="400110"/>
          </a:xfrm>
          <a:prstGeom prst="rect">
            <a:avLst/>
          </a:prstGeom>
          <a:noFill/>
          <a:ln w="31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just" fontAlgn="base">
              <a:spcBef>
                <a:spcPct val="0"/>
              </a:spcBef>
              <a:spcAft>
                <a:spcPct val="0"/>
              </a:spcAft>
            </a:pPr>
            <a:r>
              <a:rPr lang="en-US" sz="1000" b="1" dirty="0" smtClean="0">
                <a:solidFill>
                  <a:srgbClr val="2E658E"/>
                </a:solidFill>
              </a:rPr>
              <a:t>Tailor-made JSC incorporated in Turkey. Carries functions of customer, license applicant, NPP owner and GR coordinator in Turkey</a:t>
            </a:r>
          </a:p>
        </p:txBody>
      </p:sp>
      <p:sp>
        <p:nvSpPr>
          <p:cNvPr id="16" name="Прямоугольник 15"/>
          <p:cNvSpPr/>
          <p:nvPr/>
        </p:nvSpPr>
        <p:spPr>
          <a:xfrm>
            <a:off x="1843087" y="3016311"/>
            <a:ext cx="5126038" cy="276999"/>
          </a:xfrm>
          <a:prstGeom prst="rect">
            <a:avLst/>
          </a:prstGeom>
          <a:solidFill>
            <a:schemeClr val="accent6">
              <a:lumMod val="20000"/>
              <a:lumOff val="80000"/>
            </a:schemeClr>
          </a:solidFill>
          <a:ln w="19050" algn="ctr">
            <a:solidFill>
              <a:schemeClr val="bg1">
                <a:lumMod val="50000"/>
              </a:schemeClr>
            </a:solidFill>
            <a:miter lim="800000"/>
            <a:headEnd/>
            <a:tailEnd/>
          </a:ln>
        </p:spPr>
        <p:txBody>
          <a:bodyPr>
            <a:spAutoFit/>
          </a:bodyPr>
          <a:lstStyle/>
          <a:p>
            <a:pPr algn="ctr" fontAlgn="base">
              <a:spcBef>
                <a:spcPct val="0"/>
              </a:spcBef>
              <a:spcAft>
                <a:spcPct val="0"/>
              </a:spcAft>
              <a:defRPr/>
            </a:pPr>
            <a:r>
              <a:rPr lang="en-US" sz="1200" b="1" dirty="0" smtClean="0">
                <a:solidFill>
                  <a:srgbClr val="3E87BD">
                    <a:lumMod val="75000"/>
                  </a:srgbClr>
                </a:solidFill>
              </a:rPr>
              <a:t>Owner of the NPP and electricity produced</a:t>
            </a:r>
            <a:endParaRPr lang="en-US" sz="1200" b="1" dirty="0">
              <a:solidFill>
                <a:srgbClr val="3E87BD">
                  <a:lumMod val="75000"/>
                </a:srgbClr>
              </a:solidFill>
            </a:endParaRPr>
          </a:p>
        </p:txBody>
      </p:sp>
      <p:sp>
        <p:nvSpPr>
          <p:cNvPr id="63" name="TextBox 74"/>
          <p:cNvSpPr txBox="1">
            <a:spLocks noChangeArrowheads="1"/>
          </p:cNvSpPr>
          <p:nvPr/>
        </p:nvSpPr>
        <p:spPr bwMode="auto">
          <a:xfrm>
            <a:off x="1843087" y="2354263"/>
            <a:ext cx="5111750" cy="276225"/>
          </a:xfrm>
          <a:prstGeom prst="rect">
            <a:avLst/>
          </a:prstGeom>
          <a:solidFill>
            <a:schemeClr val="accent6"/>
          </a:solidFill>
          <a:ln w="3175" algn="ctr">
            <a:solidFill>
              <a:schemeClr val="bg1">
                <a:lumMod val="50000"/>
              </a:schemeClr>
            </a:solidFill>
            <a:miter lim="800000"/>
            <a:headEnd/>
            <a:tailEnd/>
          </a:ln>
        </p:spPr>
        <p:txBody>
          <a:bodyPr>
            <a:spAutoFit/>
          </a:bodyPr>
          <a:lstStyle>
            <a:defPPr>
              <a:defRPr lang="ru-RU"/>
            </a:defPPr>
            <a:lvl1pPr algn="ctr">
              <a:defRPr sz="1200" b="1">
                <a:solidFill>
                  <a:srgbClr val="000000"/>
                </a:solidFill>
                <a:latin typeface="Times New Roman" pitchFamily="18" charset="0"/>
                <a:cs typeface="Times New Roman" pitchFamily="18"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a:defRPr>
                <a:solidFill>
                  <a:schemeClr val="tx1"/>
                </a:solidFill>
                <a:latin typeface="Arial" pitchFamily="34" charset="0"/>
              </a:defRPr>
            </a:lvl6pPr>
            <a:lvl7pPr>
              <a:defRPr>
                <a:solidFill>
                  <a:schemeClr val="tx1"/>
                </a:solidFill>
                <a:latin typeface="Arial" pitchFamily="34" charset="0"/>
              </a:defRPr>
            </a:lvl7pPr>
            <a:lvl8pPr>
              <a:defRPr>
                <a:solidFill>
                  <a:schemeClr val="tx1"/>
                </a:solidFill>
                <a:latin typeface="Arial" pitchFamily="34" charset="0"/>
              </a:defRPr>
            </a:lvl8pPr>
            <a:lvl9pPr>
              <a:defRPr>
                <a:solidFill>
                  <a:schemeClr val="tx1"/>
                </a:solidFill>
                <a:latin typeface="Arial" pitchFamily="34" charset="0"/>
              </a:defRPr>
            </a:lvl9pPr>
          </a:lstStyle>
          <a:p>
            <a:pPr fontAlgn="base">
              <a:spcBef>
                <a:spcPct val="0"/>
              </a:spcBef>
              <a:spcAft>
                <a:spcPct val="0"/>
              </a:spcAft>
              <a:defRPr/>
            </a:pPr>
            <a:r>
              <a:rPr lang="en-US" dirty="0" err="1" smtClean="0">
                <a:solidFill>
                  <a:srgbClr val="FFFFFF"/>
                </a:solidFill>
                <a:latin typeface="Arial" pitchFamily="34" charset="0"/>
                <a:cs typeface="Arial" pitchFamily="34" charset="0"/>
              </a:rPr>
              <a:t>Akkuyu</a:t>
            </a:r>
            <a:r>
              <a:rPr lang="en-US" dirty="0" smtClean="0">
                <a:solidFill>
                  <a:srgbClr val="FFFFFF"/>
                </a:solidFill>
                <a:latin typeface="Arial" pitchFamily="34" charset="0"/>
                <a:cs typeface="Arial" pitchFamily="34" charset="0"/>
              </a:rPr>
              <a:t> NPP JSC</a:t>
            </a:r>
            <a:endParaRPr lang="ru-RU" dirty="0">
              <a:solidFill>
                <a:srgbClr val="FFFFFF"/>
              </a:solidFill>
              <a:latin typeface="Arial" pitchFamily="34" charset="0"/>
              <a:cs typeface="Arial" pitchFamily="34" charset="0"/>
            </a:endParaRPr>
          </a:p>
        </p:txBody>
      </p:sp>
      <p:sp>
        <p:nvSpPr>
          <p:cNvPr id="76" name="TextBox 10"/>
          <p:cNvSpPr txBox="1">
            <a:spLocks noChangeArrowheads="1"/>
          </p:cNvSpPr>
          <p:nvPr/>
        </p:nvSpPr>
        <p:spPr bwMode="auto">
          <a:xfrm>
            <a:off x="3365500" y="3856752"/>
            <a:ext cx="2239963" cy="246221"/>
          </a:xfrm>
          <a:prstGeom prst="rect">
            <a:avLst/>
          </a:prstGeom>
          <a:solidFill>
            <a:schemeClr val="accent6"/>
          </a:solidFill>
          <a:ln w="19050">
            <a:noFill/>
            <a:miter lim="800000"/>
            <a:headEnd/>
            <a:tailEnd/>
          </a:ln>
        </p:spPr>
        <p:txBody>
          <a:bodyPr anchor="ctr">
            <a:spAutoFit/>
          </a:bodyPr>
          <a:lstStyle/>
          <a:p>
            <a:pPr algn="ctr">
              <a:defRPr/>
            </a:pPr>
            <a:r>
              <a:rPr lang="ru-RU" sz="1000" b="1" dirty="0">
                <a:solidFill>
                  <a:srgbClr val="FFFFFF"/>
                </a:solidFill>
              </a:rPr>
              <a:t> </a:t>
            </a:r>
            <a:r>
              <a:rPr lang="en-US" sz="1000" b="1" dirty="0" err="1" smtClean="0">
                <a:solidFill>
                  <a:srgbClr val="FFFFFF"/>
                </a:solidFill>
              </a:rPr>
              <a:t>Atomstroyexport</a:t>
            </a:r>
            <a:r>
              <a:rPr lang="en-US" sz="1000" b="1" dirty="0" smtClean="0">
                <a:solidFill>
                  <a:srgbClr val="FFFFFF"/>
                </a:solidFill>
              </a:rPr>
              <a:t> – NIAEP</a:t>
            </a:r>
            <a:endParaRPr lang="ru-RU" sz="1000" b="1" dirty="0">
              <a:solidFill>
                <a:srgbClr val="FFFFFF"/>
              </a:solidFill>
            </a:endParaRPr>
          </a:p>
        </p:txBody>
      </p:sp>
      <p:cxnSp>
        <p:nvCxnSpPr>
          <p:cNvPr id="60" name="Прямая соединительная линия 59"/>
          <p:cNvCxnSpPr/>
          <p:nvPr/>
        </p:nvCxnSpPr>
        <p:spPr>
          <a:xfrm flipH="1">
            <a:off x="7509998" y="5082724"/>
            <a:ext cx="0" cy="136525"/>
          </a:xfrm>
          <a:prstGeom prst="line">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Прямая соединительная линия 60"/>
          <p:cNvCxnSpPr/>
          <p:nvPr/>
        </p:nvCxnSpPr>
        <p:spPr>
          <a:xfrm>
            <a:off x="1010773" y="5206549"/>
            <a:ext cx="7256463" cy="1270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2" name="Прямая со стрелкой 61"/>
          <p:cNvCxnSpPr/>
          <p:nvPr/>
        </p:nvCxnSpPr>
        <p:spPr>
          <a:xfrm>
            <a:off x="1031411" y="5233536"/>
            <a:ext cx="0" cy="247650"/>
          </a:xfrm>
          <a:prstGeom prst="straightConnector1">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Прямая со стрелкой 73"/>
          <p:cNvCxnSpPr/>
          <p:nvPr/>
        </p:nvCxnSpPr>
        <p:spPr>
          <a:xfrm>
            <a:off x="2202986" y="5206549"/>
            <a:ext cx="0" cy="231775"/>
          </a:xfrm>
          <a:prstGeom prst="straightConnector1">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Прямая со стрелкой 76"/>
          <p:cNvCxnSpPr/>
          <p:nvPr/>
        </p:nvCxnSpPr>
        <p:spPr>
          <a:xfrm>
            <a:off x="3530136" y="5244649"/>
            <a:ext cx="0" cy="225425"/>
          </a:xfrm>
          <a:prstGeom prst="straightConnector1">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Прямая со стрелкой 77"/>
          <p:cNvCxnSpPr/>
          <p:nvPr/>
        </p:nvCxnSpPr>
        <p:spPr>
          <a:xfrm>
            <a:off x="4752511" y="5219249"/>
            <a:ext cx="0" cy="239712"/>
          </a:xfrm>
          <a:prstGeom prst="straightConnector1">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Прямая со стрелкой 80"/>
          <p:cNvCxnSpPr/>
          <p:nvPr/>
        </p:nvCxnSpPr>
        <p:spPr>
          <a:xfrm>
            <a:off x="6643855" y="5226732"/>
            <a:ext cx="0" cy="227012"/>
          </a:xfrm>
          <a:prstGeom prst="straightConnector1">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1" name="Прямоугольник 100"/>
          <p:cNvSpPr/>
          <p:nvPr/>
        </p:nvSpPr>
        <p:spPr>
          <a:xfrm>
            <a:off x="31286" y="5451024"/>
            <a:ext cx="1406525" cy="858296"/>
          </a:xfrm>
          <a:prstGeom prst="rect">
            <a:avLst/>
          </a:prstGeom>
          <a:solidFill>
            <a:schemeClr val="bg1">
              <a:lumMod val="95000"/>
            </a:schemeClr>
          </a:solidFill>
          <a:ln w="3175">
            <a:solidFill>
              <a:schemeClr val="bg1">
                <a:lumMod val="50000"/>
              </a:schemeClr>
            </a:solidFill>
            <a:miter lim="800000"/>
            <a:headEnd/>
            <a:tailEnd/>
          </a:ln>
        </p:spPr>
        <p:txBody>
          <a:bodyPr>
            <a:noAutofit/>
          </a:bodyPr>
          <a:lstStyle/>
          <a:p>
            <a:pPr algn="ctr">
              <a:defRPr/>
            </a:pPr>
            <a:r>
              <a:rPr lang="en-US" sz="900" b="1" dirty="0" err="1" smtClean="0">
                <a:solidFill>
                  <a:srgbClr val="003274"/>
                </a:solidFill>
              </a:rPr>
              <a:t>Atomenergoproject</a:t>
            </a:r>
            <a:r>
              <a:rPr lang="en-US" sz="900" b="1" dirty="0" smtClean="0">
                <a:solidFill>
                  <a:srgbClr val="003274"/>
                </a:solidFill>
              </a:rPr>
              <a:t> OJSC </a:t>
            </a:r>
          </a:p>
          <a:p>
            <a:pPr algn="ctr">
              <a:defRPr/>
            </a:pPr>
            <a:endParaRPr lang="en-US" sz="900" i="1" dirty="0" smtClean="0">
              <a:solidFill>
                <a:srgbClr val="003274"/>
              </a:solidFill>
            </a:endParaRPr>
          </a:p>
          <a:p>
            <a:pPr algn="ctr">
              <a:defRPr/>
            </a:pPr>
            <a:r>
              <a:rPr lang="en-US" sz="900" i="1" dirty="0" smtClean="0">
                <a:solidFill>
                  <a:srgbClr val="003274"/>
                </a:solidFill>
              </a:rPr>
              <a:t>Principal Designer</a:t>
            </a:r>
            <a:endParaRPr lang="en-US" sz="900" i="1" dirty="0">
              <a:solidFill>
                <a:srgbClr val="003274"/>
              </a:solidFill>
            </a:endParaRPr>
          </a:p>
        </p:txBody>
      </p:sp>
      <p:sp>
        <p:nvSpPr>
          <p:cNvPr id="102" name="TextBox 2"/>
          <p:cNvSpPr txBox="1">
            <a:spLocks noChangeArrowheads="1"/>
          </p:cNvSpPr>
          <p:nvPr/>
        </p:nvSpPr>
        <p:spPr bwMode="auto">
          <a:xfrm>
            <a:off x="3252788" y="1047750"/>
            <a:ext cx="2525712" cy="277813"/>
          </a:xfrm>
          <a:prstGeom prst="rect">
            <a:avLst/>
          </a:prstGeom>
          <a:solidFill>
            <a:schemeClr val="accent6"/>
          </a:solidFill>
          <a:ln w="19050" algn="ctr">
            <a:noFill/>
            <a:miter lim="800000"/>
            <a:headEnd/>
            <a:tailEnd/>
          </a:ln>
        </p:spPr>
        <p:txBody>
          <a:bodyPr>
            <a:spAutoFit/>
          </a:bodyPr>
          <a:lstStyle>
            <a:defPPr>
              <a:defRPr lang="ru-RU"/>
            </a:defPPr>
            <a:lvl1pPr algn="ctr">
              <a:defRPr sz="1200" b="1">
                <a:solidFill>
                  <a:srgbClr val="000000"/>
                </a:solidFill>
                <a:latin typeface="Times New Roman" pitchFamily="18" charset="0"/>
                <a:cs typeface="Times New Roman" pitchFamily="18" charset="0"/>
              </a:defRPr>
            </a:lvl1pPr>
          </a:lstStyle>
          <a:p>
            <a:pPr fontAlgn="base">
              <a:spcBef>
                <a:spcPct val="0"/>
              </a:spcBef>
              <a:spcAft>
                <a:spcPct val="0"/>
              </a:spcAft>
              <a:defRPr/>
            </a:pPr>
            <a:r>
              <a:rPr lang="en-US" dirty="0" err="1" smtClean="0">
                <a:solidFill>
                  <a:srgbClr val="FFFFFF"/>
                </a:solidFill>
                <a:latin typeface="Arial" pitchFamily="34" charset="0"/>
                <a:cs typeface="Arial" pitchFamily="34" charset="0"/>
              </a:rPr>
              <a:t>Rosatom</a:t>
            </a:r>
            <a:r>
              <a:rPr lang="en-US" dirty="0" smtClean="0">
                <a:solidFill>
                  <a:srgbClr val="FFFFFF"/>
                </a:solidFill>
                <a:latin typeface="Arial" pitchFamily="34" charset="0"/>
                <a:cs typeface="Arial" pitchFamily="34" charset="0"/>
              </a:rPr>
              <a:t> State Corporation</a:t>
            </a:r>
            <a:endParaRPr lang="ru-RU" dirty="0">
              <a:solidFill>
                <a:srgbClr val="FFFFFF"/>
              </a:solidFill>
              <a:latin typeface="Arial" pitchFamily="34" charset="0"/>
              <a:cs typeface="Arial" pitchFamily="34" charset="0"/>
            </a:endParaRPr>
          </a:p>
        </p:txBody>
      </p:sp>
      <p:sp>
        <p:nvSpPr>
          <p:cNvPr id="103" name="Text Box 7"/>
          <p:cNvSpPr txBox="1">
            <a:spLocks noChangeArrowheads="1"/>
          </p:cNvSpPr>
          <p:nvPr/>
        </p:nvSpPr>
        <p:spPr bwMode="auto">
          <a:xfrm>
            <a:off x="3252788" y="1322388"/>
            <a:ext cx="2525712" cy="260350"/>
          </a:xfrm>
          <a:prstGeom prst="rect">
            <a:avLst/>
          </a:prstGeom>
          <a:solidFill>
            <a:schemeClr val="bg1">
              <a:lumMod val="85000"/>
            </a:schemeClr>
          </a:solidFill>
          <a:ln w="19050" algn="ctr">
            <a:noFill/>
            <a:miter lim="800000"/>
            <a:headEnd/>
            <a:tailEnd/>
          </a:ln>
        </p:spPr>
        <p:txBody>
          <a:bodyPr>
            <a:spAutoFit/>
          </a:bodyPr>
          <a:lstStyle/>
          <a:p>
            <a:pPr algn="ctr" fontAlgn="base">
              <a:spcBef>
                <a:spcPct val="0"/>
              </a:spcBef>
              <a:spcAft>
                <a:spcPct val="0"/>
              </a:spcAft>
              <a:defRPr/>
            </a:pPr>
            <a:r>
              <a:rPr lang="en-US" sz="1100" b="1" dirty="0">
                <a:solidFill>
                  <a:srgbClr val="003274"/>
                </a:solidFill>
              </a:rPr>
              <a:t>Project </a:t>
            </a:r>
            <a:r>
              <a:rPr lang="en-US" sz="1100" b="1" dirty="0" smtClean="0">
                <a:solidFill>
                  <a:srgbClr val="003274"/>
                </a:solidFill>
              </a:rPr>
              <a:t>sponsor</a:t>
            </a:r>
            <a:endParaRPr lang="ru-RU" sz="1100" b="1" dirty="0">
              <a:solidFill>
                <a:srgbClr val="003274"/>
              </a:solidFill>
            </a:endParaRPr>
          </a:p>
        </p:txBody>
      </p:sp>
      <p:sp>
        <p:nvSpPr>
          <p:cNvPr id="104" name="TextBox 54"/>
          <p:cNvSpPr txBox="1">
            <a:spLocks noChangeArrowheads="1"/>
          </p:cNvSpPr>
          <p:nvPr/>
        </p:nvSpPr>
        <p:spPr bwMode="auto">
          <a:xfrm>
            <a:off x="3252788" y="1603375"/>
            <a:ext cx="2525712" cy="400110"/>
          </a:xfrm>
          <a:prstGeom prst="rect">
            <a:avLst/>
          </a:prstGeom>
          <a:noFill/>
          <a:ln w="3175">
            <a:solidFill>
              <a:schemeClr val="bg1">
                <a:lumMod val="50000"/>
              </a:schemeClr>
            </a:solidFill>
          </a:ln>
        </p:spPr>
        <p:txBody>
          <a:bodyPr>
            <a:spAutoFit/>
          </a:bodyPr>
          <a:lstStyle>
            <a:defPPr>
              <a:defRPr lang="ru-RU"/>
            </a:defPPr>
            <a:lvl1pPr algn="ctr" fontAlgn="auto">
              <a:spcBef>
                <a:spcPts val="0"/>
              </a:spcBef>
              <a:spcAft>
                <a:spcPts val="0"/>
              </a:spcAft>
              <a:defRPr sz="1100" b="1" i="1">
                <a:solidFill>
                  <a:srgbClr val="000000"/>
                </a:solidFill>
                <a:latin typeface="Times New Roman" pitchFamily="18" charset="0"/>
                <a:cs typeface="Times New Roman" pitchFamily="18" charset="0"/>
              </a:defRPr>
            </a:lvl1pPr>
          </a:lstStyle>
          <a:p>
            <a:pPr>
              <a:defRPr/>
            </a:pPr>
            <a:r>
              <a:rPr lang="en-US" sz="1000" b="0" i="0" dirty="0" smtClean="0">
                <a:solidFill>
                  <a:srgbClr val="003274"/>
                </a:solidFill>
                <a:latin typeface="Arial" pitchFamily="34" charset="0"/>
                <a:cs typeface="Arial" pitchFamily="34" charset="0"/>
              </a:rPr>
              <a:t>General responsibility for Project implementation</a:t>
            </a:r>
            <a:endParaRPr lang="ru-RU" sz="1000" b="0" i="0" dirty="0">
              <a:solidFill>
                <a:srgbClr val="003274"/>
              </a:solidFill>
              <a:latin typeface="Arial" pitchFamily="34" charset="0"/>
              <a:cs typeface="Arial" pitchFamily="34" charset="0"/>
            </a:endParaRPr>
          </a:p>
        </p:txBody>
      </p:sp>
      <p:sp>
        <p:nvSpPr>
          <p:cNvPr id="106" name="Прямоугольник 105"/>
          <p:cNvSpPr/>
          <p:nvPr/>
        </p:nvSpPr>
        <p:spPr>
          <a:xfrm>
            <a:off x="5638982" y="5464744"/>
            <a:ext cx="1706563" cy="844576"/>
          </a:xfrm>
          <a:prstGeom prst="rect">
            <a:avLst/>
          </a:prstGeom>
          <a:solidFill>
            <a:schemeClr val="bg1">
              <a:lumMod val="95000"/>
            </a:schemeClr>
          </a:solidFill>
          <a:ln w="3175">
            <a:solidFill>
              <a:schemeClr val="bg1">
                <a:lumMod val="50000"/>
              </a:schemeClr>
            </a:solidFill>
            <a:miter lim="800000"/>
            <a:headEnd/>
            <a:tailEnd/>
          </a:ln>
        </p:spPr>
        <p:txBody>
          <a:bodyPr/>
          <a:lstStyle/>
          <a:p>
            <a:pPr algn="ctr">
              <a:defRPr/>
            </a:pPr>
            <a:r>
              <a:rPr lang="en-US" sz="900" b="1" dirty="0" smtClean="0">
                <a:solidFill>
                  <a:srgbClr val="003274"/>
                </a:solidFill>
              </a:rPr>
              <a:t>Alstom-</a:t>
            </a:r>
            <a:r>
              <a:rPr lang="en-US" sz="900" b="1" dirty="0" err="1" smtClean="0">
                <a:solidFill>
                  <a:srgbClr val="003274"/>
                </a:solidFill>
              </a:rPr>
              <a:t>Atomenergomash</a:t>
            </a:r>
            <a:r>
              <a:rPr lang="en-US" sz="900" b="1" dirty="0" smtClean="0">
                <a:solidFill>
                  <a:srgbClr val="003274"/>
                </a:solidFill>
              </a:rPr>
              <a:t> OJSC</a:t>
            </a:r>
            <a:endParaRPr lang="ru-RU" sz="900" b="1" dirty="0">
              <a:solidFill>
                <a:srgbClr val="003274"/>
              </a:solidFill>
            </a:endParaRPr>
          </a:p>
          <a:p>
            <a:pPr algn="ctr">
              <a:defRPr/>
            </a:pPr>
            <a:r>
              <a:rPr lang="en-US" sz="900" i="1" dirty="0" smtClean="0">
                <a:solidFill>
                  <a:srgbClr val="003274"/>
                </a:solidFill>
              </a:rPr>
              <a:t>Turbine-generator  designer</a:t>
            </a:r>
            <a:r>
              <a:rPr lang="ru-RU" sz="900" i="1" dirty="0" smtClean="0">
                <a:solidFill>
                  <a:srgbClr val="003274"/>
                </a:solidFill>
              </a:rPr>
              <a:t>, </a:t>
            </a:r>
            <a:r>
              <a:rPr lang="en-US" sz="900" i="1" dirty="0" smtClean="0">
                <a:solidFill>
                  <a:srgbClr val="003274"/>
                </a:solidFill>
              </a:rPr>
              <a:t> including turbine  building auxiliary equipment</a:t>
            </a:r>
            <a:endParaRPr lang="ru-RU" sz="900" i="1" dirty="0">
              <a:solidFill>
                <a:srgbClr val="003274"/>
              </a:solidFill>
            </a:endParaRPr>
          </a:p>
        </p:txBody>
      </p:sp>
      <p:sp>
        <p:nvSpPr>
          <p:cNvPr id="109" name="Прямоугольник 108"/>
          <p:cNvSpPr/>
          <p:nvPr/>
        </p:nvSpPr>
        <p:spPr>
          <a:xfrm>
            <a:off x="1523536" y="5451024"/>
            <a:ext cx="1301750" cy="858296"/>
          </a:xfrm>
          <a:prstGeom prst="rect">
            <a:avLst/>
          </a:prstGeom>
          <a:solidFill>
            <a:schemeClr val="bg1">
              <a:lumMod val="95000"/>
            </a:schemeClr>
          </a:solidFill>
          <a:ln w="3175">
            <a:solidFill>
              <a:schemeClr val="bg1">
                <a:lumMod val="50000"/>
              </a:schemeClr>
            </a:solidFill>
            <a:miter lim="800000"/>
            <a:headEnd/>
            <a:tailEnd/>
          </a:ln>
        </p:spPr>
        <p:txBody>
          <a:bodyPr/>
          <a:lstStyle/>
          <a:p>
            <a:pPr algn="ctr">
              <a:defRPr/>
            </a:pPr>
            <a:r>
              <a:rPr lang="en-US" sz="900" b="1" dirty="0" err="1" smtClean="0">
                <a:solidFill>
                  <a:srgbClr val="003274"/>
                </a:solidFill>
              </a:rPr>
              <a:t>Gidropress</a:t>
            </a:r>
            <a:r>
              <a:rPr lang="en-US" sz="900" b="1" dirty="0" smtClean="0">
                <a:solidFill>
                  <a:srgbClr val="003274"/>
                </a:solidFill>
              </a:rPr>
              <a:t> Design Bureau </a:t>
            </a:r>
          </a:p>
          <a:p>
            <a:pPr algn="ctr">
              <a:defRPr/>
            </a:pPr>
            <a:endParaRPr lang="en-US" sz="900" i="1" dirty="0" smtClean="0">
              <a:solidFill>
                <a:srgbClr val="003274"/>
              </a:solidFill>
            </a:endParaRPr>
          </a:p>
          <a:p>
            <a:pPr algn="ctr">
              <a:defRPr/>
            </a:pPr>
            <a:r>
              <a:rPr lang="en-US" sz="900" i="1" dirty="0" smtClean="0">
                <a:solidFill>
                  <a:srgbClr val="003274"/>
                </a:solidFill>
              </a:rPr>
              <a:t>Nuclear Island principal designer </a:t>
            </a:r>
            <a:endParaRPr lang="en-US" sz="900" i="1" dirty="0">
              <a:solidFill>
                <a:srgbClr val="003274"/>
              </a:solidFill>
            </a:endParaRPr>
          </a:p>
        </p:txBody>
      </p:sp>
      <p:sp>
        <p:nvSpPr>
          <p:cNvPr id="54" name="TextBox 38"/>
          <p:cNvSpPr txBox="1">
            <a:spLocks noChangeArrowheads="1"/>
          </p:cNvSpPr>
          <p:nvPr/>
        </p:nvSpPr>
        <p:spPr bwMode="auto">
          <a:xfrm>
            <a:off x="8020050" y="742950"/>
            <a:ext cx="1123950" cy="215900"/>
          </a:xfrm>
          <a:prstGeom prst="rect">
            <a:avLst/>
          </a:prstGeom>
          <a:gradFill flip="none" rotWithShape="1">
            <a:gsLst>
              <a:gs pos="0">
                <a:srgbClr val="7AC143">
                  <a:shade val="30000"/>
                  <a:satMod val="115000"/>
                </a:srgbClr>
              </a:gs>
              <a:gs pos="50000">
                <a:srgbClr val="7AC143">
                  <a:shade val="67500"/>
                  <a:satMod val="115000"/>
                </a:srgbClr>
              </a:gs>
              <a:gs pos="100000">
                <a:srgbClr val="7AC143">
                  <a:shade val="100000"/>
                  <a:satMod val="115000"/>
                </a:srgbClr>
              </a:gs>
            </a:gsLst>
            <a:lin ang="2700000" scaled="1"/>
            <a:tileRect/>
          </a:gradFill>
          <a:ln>
            <a:solidFill>
              <a:schemeClr val="bg1">
                <a:lumMod val="50000"/>
              </a:schemeClr>
            </a:solidFill>
            <a:headEnd type="none" w="med" len="med"/>
            <a:tailEnd type="arrow"/>
          </a:ln>
        </p:spPr>
        <p:style>
          <a:lnRef idx="2">
            <a:schemeClr val="accent6"/>
          </a:lnRef>
          <a:fillRef idx="0">
            <a:schemeClr val="accent6"/>
          </a:fillRef>
          <a:effectRef idx="1">
            <a:schemeClr val="accent6"/>
          </a:effectRef>
          <a:fontRef idx="minor">
            <a:schemeClr val="tx1"/>
          </a:fontRef>
        </p:style>
        <p:txBody>
          <a:bodyPr>
            <a:spAutoFit/>
          </a:bodyPr>
          <a:lstStyle/>
          <a:p>
            <a:pPr algn="ctr" fontAlgn="base">
              <a:spcBef>
                <a:spcPct val="0"/>
              </a:spcBef>
              <a:spcAft>
                <a:spcPct val="0"/>
              </a:spcAft>
              <a:defRPr/>
            </a:pPr>
            <a:r>
              <a:rPr lang="en-US" sz="800" b="1" dirty="0">
                <a:solidFill>
                  <a:srgbClr val="FFFFFF"/>
                </a:solidFill>
              </a:rPr>
              <a:t>AKKUYU NGS A</a:t>
            </a:r>
            <a:r>
              <a:rPr lang="tr-TR" sz="800" b="1" dirty="0">
                <a:solidFill>
                  <a:srgbClr val="FFFFFF"/>
                </a:solidFill>
              </a:rPr>
              <a:t>Ş</a:t>
            </a:r>
            <a:endParaRPr lang="en-US" sz="800" b="1" dirty="0">
              <a:solidFill>
                <a:srgbClr val="FFFFFF"/>
              </a:solidFill>
            </a:endParaRPr>
          </a:p>
        </p:txBody>
      </p:sp>
      <p:sp>
        <p:nvSpPr>
          <p:cNvPr id="55" name="Заголовок 3"/>
          <p:cNvSpPr txBox="1">
            <a:spLocks/>
          </p:cNvSpPr>
          <p:nvPr/>
        </p:nvSpPr>
        <p:spPr>
          <a:xfrm>
            <a:off x="46038" y="17463"/>
            <a:ext cx="8020050" cy="696912"/>
          </a:xfrm>
          <a:prstGeom prst="rect">
            <a:avLst/>
          </a:prstGeom>
          <a:noFill/>
        </p:spPr>
        <p:txBody>
          <a:bodyPr/>
          <a:lstStyle/>
          <a:p>
            <a:pPr algn="ctr" fontAlgn="base">
              <a:spcBef>
                <a:spcPct val="0"/>
              </a:spcBef>
              <a:spcAft>
                <a:spcPct val="0"/>
              </a:spcAft>
              <a:defRPr/>
            </a:pPr>
            <a:endParaRPr lang="en-US" sz="2000" b="1" dirty="0">
              <a:solidFill>
                <a:srgbClr val="003274"/>
              </a:solidFill>
            </a:endParaRPr>
          </a:p>
          <a:p>
            <a:pPr algn="ctr" fontAlgn="base">
              <a:spcBef>
                <a:spcPct val="0"/>
              </a:spcBef>
              <a:spcAft>
                <a:spcPct val="0"/>
              </a:spcAft>
              <a:defRPr/>
            </a:pPr>
            <a:r>
              <a:rPr lang="en-US" sz="2000" b="1" dirty="0" smtClean="0">
                <a:solidFill>
                  <a:srgbClr val="4596D1">
                    <a:lumMod val="50000"/>
                  </a:srgbClr>
                </a:solidFill>
              </a:rPr>
              <a:t>Project organization structure</a:t>
            </a:r>
            <a:endParaRPr lang="ru-RU" sz="2000" b="1" dirty="0">
              <a:solidFill>
                <a:srgbClr val="4596D1">
                  <a:lumMod val="50000"/>
                </a:srgbClr>
              </a:solidFill>
            </a:endParaRPr>
          </a:p>
          <a:p>
            <a:pPr algn="ctr" fontAlgn="base">
              <a:spcBef>
                <a:spcPct val="0"/>
              </a:spcBef>
              <a:spcAft>
                <a:spcPct val="0"/>
              </a:spcAft>
              <a:defRPr/>
            </a:pPr>
            <a:r>
              <a:rPr lang="en-US" sz="2000" b="1" dirty="0">
                <a:solidFill>
                  <a:srgbClr val="003274"/>
                </a:solidFill>
              </a:rPr>
              <a:t>  </a:t>
            </a:r>
            <a:endParaRPr lang="ru-RU" sz="2000" b="1" dirty="0">
              <a:solidFill>
                <a:srgbClr val="003274"/>
              </a:solidFill>
            </a:endParaRPr>
          </a:p>
        </p:txBody>
      </p:sp>
      <p:sp>
        <p:nvSpPr>
          <p:cNvPr id="58" name="Прямоугольник 57"/>
          <p:cNvSpPr/>
          <p:nvPr/>
        </p:nvSpPr>
        <p:spPr>
          <a:xfrm>
            <a:off x="7487943" y="5453744"/>
            <a:ext cx="1503362" cy="855576"/>
          </a:xfrm>
          <a:prstGeom prst="rect">
            <a:avLst/>
          </a:prstGeom>
          <a:solidFill>
            <a:schemeClr val="bg1">
              <a:lumMod val="95000"/>
            </a:schemeClr>
          </a:solidFill>
          <a:ln w="3175">
            <a:solidFill>
              <a:schemeClr val="bg1">
                <a:lumMod val="50000"/>
              </a:schemeClr>
            </a:solidFill>
            <a:miter lim="800000"/>
            <a:headEnd/>
            <a:tailEnd/>
          </a:ln>
        </p:spPr>
        <p:txBody>
          <a:bodyPr/>
          <a:lstStyle/>
          <a:p>
            <a:pPr algn="ctr">
              <a:defRPr/>
            </a:pPr>
            <a:r>
              <a:rPr lang="en-US" sz="900" b="1" dirty="0" smtClean="0">
                <a:solidFill>
                  <a:srgbClr val="003274"/>
                </a:solidFill>
              </a:rPr>
              <a:t>VNIPIET OJSC </a:t>
            </a:r>
            <a:endParaRPr lang="ru-RU" sz="900" b="1" dirty="0">
              <a:solidFill>
                <a:srgbClr val="003274"/>
              </a:solidFill>
            </a:endParaRPr>
          </a:p>
          <a:p>
            <a:pPr algn="ctr">
              <a:defRPr/>
            </a:pPr>
            <a:r>
              <a:rPr lang="en-US" sz="800" b="1" i="1" dirty="0">
                <a:solidFill>
                  <a:srgbClr val="003274"/>
                </a:solidFill>
              </a:rPr>
              <a:t> </a:t>
            </a:r>
            <a:endParaRPr lang="en-US" sz="800" b="1" i="1" dirty="0" smtClean="0">
              <a:solidFill>
                <a:srgbClr val="003274"/>
              </a:solidFill>
            </a:endParaRPr>
          </a:p>
          <a:p>
            <a:pPr algn="ctr">
              <a:defRPr/>
            </a:pPr>
            <a:r>
              <a:rPr lang="en-US" sz="900" i="1" dirty="0" smtClean="0">
                <a:solidFill>
                  <a:srgbClr val="003274"/>
                </a:solidFill>
              </a:rPr>
              <a:t>Designer of  construction and assembly technologies</a:t>
            </a:r>
            <a:endParaRPr lang="en-US" sz="900" i="1" dirty="0">
              <a:solidFill>
                <a:srgbClr val="003274"/>
              </a:solidFill>
            </a:endParaRPr>
          </a:p>
        </p:txBody>
      </p:sp>
      <p:cxnSp>
        <p:nvCxnSpPr>
          <p:cNvPr id="59" name="Прямая со стрелкой 58"/>
          <p:cNvCxnSpPr/>
          <p:nvPr/>
        </p:nvCxnSpPr>
        <p:spPr>
          <a:xfrm>
            <a:off x="8267236" y="5230361"/>
            <a:ext cx="0" cy="239713"/>
          </a:xfrm>
          <a:prstGeom prst="straightConnector1">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Прямая со стрелкой 42"/>
          <p:cNvCxnSpPr/>
          <p:nvPr/>
        </p:nvCxnSpPr>
        <p:spPr>
          <a:xfrm>
            <a:off x="6535738" y="3293310"/>
            <a:ext cx="0" cy="542090"/>
          </a:xfrm>
          <a:prstGeom prst="straightConnector1">
            <a:avLst/>
          </a:prstGeom>
          <a:ln w="12700">
            <a:solidFill>
              <a:schemeClr val="accent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p:nvPr/>
        </p:nvCxnSpPr>
        <p:spPr>
          <a:xfrm>
            <a:off x="4319588" y="3293310"/>
            <a:ext cx="0" cy="583365"/>
          </a:xfrm>
          <a:prstGeom prst="straightConnector1">
            <a:avLst/>
          </a:prstGeom>
          <a:ln w="12700">
            <a:solidFill>
              <a:schemeClr val="accent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 name="TextBox 2"/>
          <p:cNvSpPr txBox="1">
            <a:spLocks noChangeArrowheads="1"/>
          </p:cNvSpPr>
          <p:nvPr/>
        </p:nvSpPr>
        <p:spPr bwMode="auto">
          <a:xfrm>
            <a:off x="6442075" y="1047750"/>
            <a:ext cx="2347913" cy="379413"/>
          </a:xfrm>
          <a:prstGeom prst="rect">
            <a:avLst/>
          </a:prstGeom>
          <a:solidFill>
            <a:schemeClr val="accent6"/>
          </a:solidFill>
          <a:ln w="19050" algn="ctr">
            <a:noFill/>
            <a:miter lim="800000"/>
            <a:headEnd/>
            <a:tailEnd/>
          </a:ln>
        </p:spPr>
        <p:txBody>
          <a:bodyPr/>
          <a:lstStyle>
            <a:defPPr>
              <a:defRPr lang="ru-RU"/>
            </a:defPPr>
            <a:lvl1pPr algn="ctr">
              <a:defRPr sz="1200" b="1">
                <a:solidFill>
                  <a:srgbClr val="000000"/>
                </a:solidFill>
                <a:latin typeface="Times New Roman" pitchFamily="18" charset="0"/>
                <a:cs typeface="Times New Roman" pitchFamily="18" charset="0"/>
              </a:defRPr>
            </a:lvl1pPr>
          </a:lstStyle>
          <a:p>
            <a:pPr fontAlgn="base">
              <a:spcBef>
                <a:spcPct val="0"/>
              </a:spcBef>
              <a:spcAft>
                <a:spcPct val="0"/>
              </a:spcAft>
              <a:defRPr/>
            </a:pPr>
            <a:r>
              <a:rPr lang="en-US" sz="1000" dirty="0" smtClean="0">
                <a:solidFill>
                  <a:srgbClr val="FFFFFF"/>
                </a:solidFill>
                <a:latin typeface="Arial" pitchFamily="34" charset="0"/>
                <a:cs typeface="Arial" pitchFamily="34" charset="0"/>
              </a:rPr>
              <a:t>Board of Directors </a:t>
            </a:r>
          </a:p>
          <a:p>
            <a:pPr fontAlgn="base">
              <a:spcBef>
                <a:spcPct val="0"/>
              </a:spcBef>
              <a:spcAft>
                <a:spcPct val="0"/>
              </a:spcAft>
              <a:defRPr/>
            </a:pPr>
            <a:r>
              <a:rPr lang="ru-RU" sz="1000" dirty="0" smtClean="0">
                <a:solidFill>
                  <a:srgbClr val="FFFFFF"/>
                </a:solidFill>
                <a:latin typeface="Arial" pitchFamily="34" charset="0"/>
                <a:cs typeface="Arial" pitchFamily="34" charset="0"/>
              </a:rPr>
              <a:t>(</a:t>
            </a:r>
            <a:r>
              <a:rPr lang="en-US" sz="1000" dirty="0" smtClean="0">
                <a:solidFill>
                  <a:srgbClr val="FFFFFF"/>
                </a:solidFill>
                <a:latin typeface="Arial" pitchFamily="34" charset="0"/>
                <a:cs typeface="Arial" pitchFamily="34" charset="0"/>
              </a:rPr>
              <a:t>shareholders</a:t>
            </a:r>
            <a:r>
              <a:rPr lang="ru-RU" sz="1000" dirty="0" smtClean="0">
                <a:solidFill>
                  <a:srgbClr val="FFFFFF"/>
                </a:solidFill>
                <a:latin typeface="Arial" pitchFamily="34" charset="0"/>
                <a:cs typeface="Arial" pitchFamily="34" charset="0"/>
              </a:rPr>
              <a:t>)</a:t>
            </a:r>
            <a:endParaRPr lang="ru-RU" sz="1000" dirty="0">
              <a:solidFill>
                <a:srgbClr val="FFFFFF"/>
              </a:solidFill>
              <a:latin typeface="Arial" pitchFamily="34" charset="0"/>
              <a:cs typeface="Arial" pitchFamily="34" charset="0"/>
            </a:endParaRPr>
          </a:p>
        </p:txBody>
      </p:sp>
      <p:sp>
        <p:nvSpPr>
          <p:cNvPr id="49" name="Text Box 7"/>
          <p:cNvSpPr txBox="1">
            <a:spLocks noChangeArrowheads="1"/>
          </p:cNvSpPr>
          <p:nvPr/>
        </p:nvSpPr>
        <p:spPr bwMode="auto">
          <a:xfrm>
            <a:off x="6442075" y="1422400"/>
            <a:ext cx="2347913" cy="247650"/>
          </a:xfrm>
          <a:prstGeom prst="rect">
            <a:avLst/>
          </a:prstGeom>
          <a:solidFill>
            <a:schemeClr val="bg1">
              <a:lumMod val="85000"/>
            </a:schemeClr>
          </a:solidFill>
          <a:ln w="19050" algn="ctr">
            <a:noFill/>
            <a:miter lim="800000"/>
            <a:headEnd/>
            <a:tailEnd/>
          </a:ln>
        </p:spPr>
        <p:txBody>
          <a:bodyPr>
            <a:spAutoFit/>
          </a:bodyPr>
          <a:lstStyle/>
          <a:p>
            <a:pPr algn="ctr" fontAlgn="base">
              <a:spcBef>
                <a:spcPct val="0"/>
              </a:spcBef>
              <a:spcAft>
                <a:spcPct val="0"/>
              </a:spcAft>
              <a:defRPr/>
            </a:pPr>
            <a:r>
              <a:rPr lang="en-US" sz="1000" dirty="0" smtClean="0">
                <a:solidFill>
                  <a:srgbClr val="003274"/>
                </a:solidFill>
              </a:rPr>
              <a:t>PC management</a:t>
            </a:r>
            <a:endParaRPr lang="ru-RU" sz="1000" dirty="0">
              <a:solidFill>
                <a:srgbClr val="003274"/>
              </a:solidFill>
            </a:endParaRPr>
          </a:p>
        </p:txBody>
      </p:sp>
      <p:sp>
        <p:nvSpPr>
          <p:cNvPr id="56" name="TextBox 2"/>
          <p:cNvSpPr txBox="1">
            <a:spLocks noChangeArrowheads="1"/>
          </p:cNvSpPr>
          <p:nvPr/>
        </p:nvSpPr>
        <p:spPr bwMode="auto">
          <a:xfrm>
            <a:off x="119063" y="1835150"/>
            <a:ext cx="1606550" cy="428625"/>
          </a:xfrm>
          <a:prstGeom prst="rect">
            <a:avLst/>
          </a:prstGeom>
          <a:solidFill>
            <a:schemeClr val="tx2">
              <a:lumMod val="20000"/>
              <a:lumOff val="80000"/>
            </a:schemeClr>
          </a:solidFill>
          <a:ln w="3175" algn="ctr">
            <a:noFill/>
            <a:prstDash val="dash"/>
            <a:miter lim="800000"/>
            <a:headEnd/>
            <a:tailEnd/>
          </a:ln>
        </p:spPr>
        <p:txBody>
          <a:bodyPr/>
          <a:lstStyle>
            <a:defPPr>
              <a:defRPr lang="ru-RU"/>
            </a:defPPr>
            <a:lvl1pPr algn="ctr">
              <a:defRPr sz="1000" b="0">
                <a:solidFill>
                  <a:schemeClr val="accent6">
                    <a:lumMod val="75000"/>
                  </a:schemeClr>
                </a:solidFill>
                <a:latin typeface="Arial" pitchFamily="34" charset="0"/>
                <a:cs typeface="Arial" pitchFamily="34" charset="0"/>
              </a:defRPr>
            </a:lvl1pPr>
          </a:lstStyle>
          <a:p>
            <a:pPr fontAlgn="base">
              <a:spcBef>
                <a:spcPct val="0"/>
              </a:spcBef>
              <a:spcAft>
                <a:spcPct val="0"/>
              </a:spcAft>
              <a:defRPr/>
            </a:pPr>
            <a:r>
              <a:rPr lang="en-US" dirty="0" err="1" smtClean="0">
                <a:solidFill>
                  <a:srgbClr val="3E87BD">
                    <a:lumMod val="75000"/>
                  </a:srgbClr>
                </a:solidFill>
              </a:rPr>
              <a:t>Rusatom</a:t>
            </a:r>
            <a:r>
              <a:rPr lang="en-US" dirty="0" smtClean="0">
                <a:solidFill>
                  <a:srgbClr val="3E87BD">
                    <a:lumMod val="75000"/>
                  </a:srgbClr>
                </a:solidFill>
              </a:rPr>
              <a:t> Overseas CJSC</a:t>
            </a:r>
            <a:endParaRPr lang="ru-RU" dirty="0">
              <a:solidFill>
                <a:srgbClr val="3E87BD">
                  <a:lumMod val="75000"/>
                </a:srgbClr>
              </a:solidFill>
            </a:endParaRPr>
          </a:p>
        </p:txBody>
      </p:sp>
      <p:sp>
        <p:nvSpPr>
          <p:cNvPr id="64" name="Text Box 7"/>
          <p:cNvSpPr txBox="1">
            <a:spLocks noChangeArrowheads="1"/>
          </p:cNvSpPr>
          <p:nvPr/>
        </p:nvSpPr>
        <p:spPr bwMode="auto">
          <a:xfrm>
            <a:off x="122238" y="2255838"/>
            <a:ext cx="1603375" cy="246221"/>
          </a:xfrm>
          <a:prstGeom prst="rect">
            <a:avLst/>
          </a:prstGeom>
          <a:solidFill>
            <a:schemeClr val="bg1">
              <a:lumMod val="85000"/>
            </a:schemeClr>
          </a:solidFill>
          <a:ln w="19050" algn="ctr">
            <a:noFill/>
            <a:miter lim="800000"/>
            <a:headEnd/>
            <a:tailEnd/>
          </a:ln>
        </p:spPr>
        <p:txBody>
          <a:bodyPr>
            <a:spAutoFit/>
          </a:bodyPr>
          <a:lstStyle/>
          <a:p>
            <a:pPr algn="ctr" fontAlgn="base">
              <a:spcBef>
                <a:spcPct val="0"/>
              </a:spcBef>
              <a:spcAft>
                <a:spcPct val="0"/>
              </a:spcAft>
              <a:defRPr/>
            </a:pPr>
            <a:r>
              <a:rPr lang="en-US" sz="1000" dirty="0" smtClean="0">
                <a:solidFill>
                  <a:srgbClr val="003274"/>
                </a:solidFill>
              </a:rPr>
              <a:t>Investor/ developer</a:t>
            </a:r>
            <a:endParaRPr lang="ru-RU" sz="1000" dirty="0">
              <a:solidFill>
                <a:srgbClr val="003274"/>
              </a:solidFill>
            </a:endParaRPr>
          </a:p>
        </p:txBody>
      </p:sp>
      <p:cxnSp>
        <p:nvCxnSpPr>
          <p:cNvPr id="10" name="Прямая со стрелкой 9"/>
          <p:cNvCxnSpPr>
            <a:stCxn id="102" idx="3"/>
          </p:cNvCxnSpPr>
          <p:nvPr/>
        </p:nvCxnSpPr>
        <p:spPr>
          <a:xfrm>
            <a:off x="5778500" y="1185863"/>
            <a:ext cx="663575" cy="0"/>
          </a:xfrm>
          <a:prstGeom prst="straightConnector1">
            <a:avLst/>
          </a:prstGeom>
          <a:ln w="3175">
            <a:solidFill>
              <a:schemeClr val="accent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Соединительная линия уступом 12"/>
          <p:cNvCxnSpPr>
            <a:stCxn id="102" idx="1"/>
            <a:endCxn id="56" idx="0"/>
          </p:cNvCxnSpPr>
          <p:nvPr/>
        </p:nvCxnSpPr>
        <p:spPr>
          <a:xfrm rot="10800000" flipV="1">
            <a:off x="922338" y="1185863"/>
            <a:ext cx="2330450" cy="649287"/>
          </a:xfrm>
          <a:prstGeom prst="bentConnector2">
            <a:avLst/>
          </a:prstGeom>
          <a:ln w="3175">
            <a:solidFill>
              <a:schemeClr val="accent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Соединительная линия уступом 16"/>
          <p:cNvCxnSpPr>
            <a:stCxn id="43017" idx="1"/>
            <a:endCxn id="64" idx="2"/>
          </p:cNvCxnSpPr>
          <p:nvPr/>
        </p:nvCxnSpPr>
        <p:spPr>
          <a:xfrm rot="10800000">
            <a:off x="923926" y="2502059"/>
            <a:ext cx="933450" cy="328484"/>
          </a:xfrm>
          <a:prstGeom prst="bentConnector2">
            <a:avLst/>
          </a:prstGeom>
          <a:ln w="3175">
            <a:solidFill>
              <a:schemeClr val="accent2">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3053" name="TextBox 2"/>
          <p:cNvSpPr txBox="1">
            <a:spLocks noChangeArrowheads="1"/>
          </p:cNvSpPr>
          <p:nvPr/>
        </p:nvSpPr>
        <p:spPr bwMode="auto">
          <a:xfrm>
            <a:off x="1725613" y="3856038"/>
            <a:ext cx="1454150" cy="347662"/>
          </a:xfrm>
          <a:prstGeom prst="rect">
            <a:avLst/>
          </a:prstGeom>
          <a:solidFill>
            <a:schemeClr val="accent2"/>
          </a:solidFill>
          <a:ln>
            <a:noFill/>
          </a:ln>
          <a:extLst>
            <a:ext uri="{91240B29-F687-4F45-9708-019B960494DF}">
              <a14:hiddenLine xmlns:a14="http://schemas.microsoft.com/office/drawing/2010/main" w="3175" algn="ctr">
                <a:solidFill>
                  <a:srgbClr val="000000"/>
                </a:solidFill>
                <a:prstDash val="dash"/>
                <a:miter lim="800000"/>
                <a:headEnd/>
                <a:tailEnd/>
              </a14:hiddenLine>
            </a:ext>
          </a:extLst>
        </p:spPr>
        <p:txBody>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fontAlgn="base" hangingPunct="1">
              <a:spcBef>
                <a:spcPct val="0"/>
              </a:spcBef>
              <a:spcAft>
                <a:spcPct val="0"/>
              </a:spcAft>
            </a:pPr>
            <a:r>
              <a:rPr lang="en-US" sz="1000" dirty="0" smtClean="0">
                <a:solidFill>
                  <a:srgbClr val="FFFFFF"/>
                </a:solidFill>
              </a:rPr>
              <a:t>OJSC</a:t>
            </a:r>
            <a:r>
              <a:rPr lang="ru-RU" sz="1000" dirty="0" smtClean="0">
                <a:solidFill>
                  <a:srgbClr val="FFFFFF"/>
                </a:solidFill>
              </a:rPr>
              <a:t> «</a:t>
            </a:r>
            <a:r>
              <a:rPr lang="en-US" sz="1000" dirty="0" smtClean="0">
                <a:solidFill>
                  <a:srgbClr val="FFFFFF"/>
                </a:solidFill>
              </a:rPr>
              <a:t>INTERRAO </a:t>
            </a:r>
          </a:p>
          <a:p>
            <a:pPr algn="ctr" eaLnBrk="1" fontAlgn="base" hangingPunct="1">
              <a:spcBef>
                <a:spcPct val="0"/>
              </a:spcBef>
              <a:spcAft>
                <a:spcPct val="0"/>
              </a:spcAft>
            </a:pPr>
            <a:r>
              <a:rPr lang="en-US" sz="1000" dirty="0" smtClean="0">
                <a:solidFill>
                  <a:srgbClr val="FFFFFF"/>
                </a:solidFill>
              </a:rPr>
              <a:t>Worley  Parsons</a:t>
            </a:r>
            <a:r>
              <a:rPr lang="ru-RU" sz="1000" dirty="0" smtClean="0">
                <a:solidFill>
                  <a:srgbClr val="FFFFFF"/>
                </a:solidFill>
              </a:rPr>
              <a:t>»</a:t>
            </a:r>
          </a:p>
        </p:txBody>
      </p:sp>
      <p:sp>
        <p:nvSpPr>
          <p:cNvPr id="68" name="Text Box 7"/>
          <p:cNvSpPr txBox="1">
            <a:spLocks noChangeArrowheads="1"/>
          </p:cNvSpPr>
          <p:nvPr/>
        </p:nvSpPr>
        <p:spPr bwMode="auto">
          <a:xfrm>
            <a:off x="1697037" y="4251712"/>
            <a:ext cx="1454150" cy="246221"/>
          </a:xfrm>
          <a:prstGeom prst="rect">
            <a:avLst/>
          </a:prstGeom>
          <a:solidFill>
            <a:schemeClr val="bg1">
              <a:lumMod val="85000"/>
            </a:schemeClr>
          </a:solidFill>
          <a:ln w="19050" algn="ctr">
            <a:noFill/>
            <a:miter lim="800000"/>
            <a:headEnd/>
            <a:tailEnd/>
          </a:ln>
        </p:spPr>
        <p:txBody>
          <a:bodyPr>
            <a:spAutoFit/>
          </a:bodyPr>
          <a:lstStyle/>
          <a:p>
            <a:pPr algn="ctr" fontAlgn="base">
              <a:spcBef>
                <a:spcPct val="0"/>
              </a:spcBef>
              <a:spcAft>
                <a:spcPct val="0"/>
              </a:spcAft>
              <a:defRPr/>
            </a:pPr>
            <a:r>
              <a:rPr lang="en-US" sz="1000" dirty="0" smtClean="0">
                <a:solidFill>
                  <a:srgbClr val="003274"/>
                </a:solidFill>
              </a:rPr>
              <a:t>Licensing consultant</a:t>
            </a:r>
            <a:endParaRPr lang="ru-RU" sz="1000" dirty="0">
              <a:solidFill>
                <a:srgbClr val="003274"/>
              </a:solidFill>
            </a:endParaRPr>
          </a:p>
        </p:txBody>
      </p:sp>
      <p:sp>
        <p:nvSpPr>
          <p:cNvPr id="43055" name="TextBox 2"/>
          <p:cNvSpPr txBox="1">
            <a:spLocks noChangeArrowheads="1"/>
          </p:cNvSpPr>
          <p:nvPr/>
        </p:nvSpPr>
        <p:spPr bwMode="auto">
          <a:xfrm>
            <a:off x="122238" y="3876675"/>
            <a:ext cx="1457325" cy="227013"/>
          </a:xfrm>
          <a:prstGeom prst="rect">
            <a:avLst/>
          </a:prstGeom>
          <a:solidFill>
            <a:schemeClr val="accent2"/>
          </a:solidFill>
          <a:ln>
            <a:noFill/>
          </a:ln>
          <a:extLst>
            <a:ext uri="{91240B29-F687-4F45-9708-019B960494DF}">
              <a14:hiddenLine xmlns:a14="http://schemas.microsoft.com/office/drawing/2010/main" w="3175" algn="ctr">
                <a:solidFill>
                  <a:srgbClr val="000000"/>
                </a:solidFill>
                <a:prstDash val="dash"/>
                <a:miter lim="800000"/>
                <a:headEnd/>
                <a:tailEnd/>
              </a14:hiddenLine>
            </a:ext>
          </a:extLst>
        </p:spPr>
        <p:txBody>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fontAlgn="base" hangingPunct="1">
              <a:spcBef>
                <a:spcPct val="0"/>
              </a:spcBef>
              <a:spcAft>
                <a:spcPct val="0"/>
              </a:spcAft>
            </a:pPr>
            <a:r>
              <a:rPr lang="en-US" sz="1000" dirty="0" smtClean="0">
                <a:solidFill>
                  <a:srgbClr val="FFFFFF"/>
                </a:solidFill>
              </a:rPr>
              <a:t>Owner’s Engineer</a:t>
            </a:r>
            <a:endParaRPr lang="ru-RU" sz="1000" dirty="0" smtClean="0">
              <a:solidFill>
                <a:srgbClr val="FFFFFF"/>
              </a:solidFill>
            </a:endParaRPr>
          </a:p>
        </p:txBody>
      </p:sp>
      <p:sp>
        <p:nvSpPr>
          <p:cNvPr id="70" name="Text Box 7"/>
          <p:cNvSpPr txBox="1">
            <a:spLocks noChangeArrowheads="1"/>
          </p:cNvSpPr>
          <p:nvPr/>
        </p:nvSpPr>
        <p:spPr bwMode="auto">
          <a:xfrm>
            <a:off x="101600" y="4084637"/>
            <a:ext cx="1458913" cy="1066349"/>
          </a:xfrm>
          <a:prstGeom prst="rect">
            <a:avLst/>
          </a:prstGeom>
          <a:noFill/>
          <a:ln w="3175">
            <a:solidFill>
              <a:schemeClr val="bg1">
                <a:lumMod val="50000"/>
              </a:schemeClr>
            </a:solidFill>
          </a:ln>
        </p:spPr>
        <p:txBody>
          <a:bodyPr/>
          <a:lstStyle>
            <a:defPPr>
              <a:defRPr lang="ru-RU"/>
            </a:defPPr>
            <a:lvl1pPr algn="just" fontAlgn="auto">
              <a:spcBef>
                <a:spcPts val="0"/>
              </a:spcBef>
              <a:spcAft>
                <a:spcPts val="0"/>
              </a:spcAft>
              <a:defRPr sz="900" i="1">
                <a:solidFill>
                  <a:schemeClr val="tx2"/>
                </a:solidFill>
                <a:latin typeface="Arial" pitchFamily="34" charset="0"/>
                <a:cs typeface="Arial" pitchFamily="34" charset="0"/>
              </a:defRPr>
            </a:lvl1pPr>
          </a:lstStyle>
          <a:p>
            <a:pPr marL="85725" indent="-85725">
              <a:buFont typeface="Arial" pitchFamily="34" charset="0"/>
              <a:buChar char="•"/>
              <a:defRPr/>
            </a:pPr>
            <a:r>
              <a:rPr lang="en-US" i="0" dirty="0" smtClean="0">
                <a:solidFill>
                  <a:srgbClr val="003274"/>
                </a:solidFill>
              </a:rPr>
              <a:t>Technical  expertise</a:t>
            </a:r>
          </a:p>
          <a:p>
            <a:pPr marL="85725" indent="-85725">
              <a:buFont typeface="Arial" pitchFamily="34" charset="0"/>
              <a:buChar char="•"/>
              <a:defRPr/>
            </a:pPr>
            <a:r>
              <a:rPr lang="en-US" i="0" dirty="0" smtClean="0">
                <a:solidFill>
                  <a:srgbClr val="003274"/>
                </a:solidFill>
              </a:rPr>
              <a:t>Cost control</a:t>
            </a:r>
          </a:p>
          <a:p>
            <a:pPr marL="85725" indent="-85725">
              <a:buFont typeface="Arial" pitchFamily="34" charset="0"/>
              <a:buChar char="•"/>
              <a:defRPr/>
            </a:pPr>
            <a:r>
              <a:rPr lang="en-US" i="0" dirty="0" smtClean="0">
                <a:solidFill>
                  <a:srgbClr val="003274"/>
                </a:solidFill>
              </a:rPr>
              <a:t>Schedule control</a:t>
            </a:r>
          </a:p>
          <a:p>
            <a:pPr marL="85725" indent="-85725">
              <a:buFont typeface="Arial" pitchFamily="34" charset="0"/>
              <a:buChar char="•"/>
              <a:defRPr/>
            </a:pPr>
            <a:r>
              <a:rPr lang="en-US" i="0" dirty="0" smtClean="0">
                <a:solidFill>
                  <a:srgbClr val="003274"/>
                </a:solidFill>
              </a:rPr>
              <a:t>Quality control</a:t>
            </a:r>
            <a:endParaRPr lang="ru-RU" i="0" dirty="0">
              <a:solidFill>
                <a:srgbClr val="003274"/>
              </a:solidFill>
            </a:endParaRPr>
          </a:p>
        </p:txBody>
      </p:sp>
      <p:sp>
        <p:nvSpPr>
          <p:cNvPr id="43057" name="Text Box 7"/>
          <p:cNvSpPr txBox="1">
            <a:spLocks noChangeArrowheads="1"/>
          </p:cNvSpPr>
          <p:nvPr/>
        </p:nvSpPr>
        <p:spPr bwMode="auto">
          <a:xfrm>
            <a:off x="101600" y="6395878"/>
            <a:ext cx="2322512" cy="215444"/>
          </a:xfrm>
          <a:prstGeom prst="rect">
            <a:avLst/>
          </a:prstGeom>
          <a:noFill/>
          <a:ln>
            <a:noFill/>
          </a:ln>
          <a:extLst/>
        </p:spPr>
        <p:txBody>
          <a:bodyPr wrap="square">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fontAlgn="base" hangingPunct="1">
              <a:spcBef>
                <a:spcPct val="0"/>
              </a:spcBef>
              <a:spcAft>
                <a:spcPct val="0"/>
              </a:spcAft>
            </a:pPr>
            <a:r>
              <a:rPr lang="ru-RU" sz="800" b="0" dirty="0" smtClean="0">
                <a:solidFill>
                  <a:srgbClr val="003274"/>
                </a:solidFill>
              </a:rPr>
              <a:t>*  </a:t>
            </a:r>
            <a:r>
              <a:rPr lang="en-US" sz="800" b="0" dirty="0" smtClean="0">
                <a:solidFill>
                  <a:srgbClr val="003274"/>
                </a:solidFill>
              </a:rPr>
              <a:t>Tender will be held in</a:t>
            </a:r>
            <a:r>
              <a:rPr lang="en-US" sz="800" b="0" dirty="0">
                <a:solidFill>
                  <a:srgbClr val="003274"/>
                </a:solidFill>
              </a:rPr>
              <a:t> </a:t>
            </a:r>
            <a:r>
              <a:rPr lang="ru-RU" sz="800" b="0" dirty="0" smtClean="0">
                <a:solidFill>
                  <a:srgbClr val="003274"/>
                </a:solidFill>
              </a:rPr>
              <a:t>2013</a:t>
            </a:r>
          </a:p>
        </p:txBody>
      </p:sp>
      <p:cxnSp>
        <p:nvCxnSpPr>
          <p:cNvPr id="15" name="Соединительная линия уступом 14"/>
          <p:cNvCxnSpPr>
            <a:stCxn id="16" idx="1"/>
            <a:endCxn id="43055" idx="0"/>
          </p:cNvCxnSpPr>
          <p:nvPr/>
        </p:nvCxnSpPr>
        <p:spPr>
          <a:xfrm rot="10800000" flipV="1">
            <a:off x="850901" y="3154811"/>
            <a:ext cx="992186" cy="721864"/>
          </a:xfrm>
          <a:prstGeom prst="bentConnector2">
            <a:avLst/>
          </a:prstGeom>
          <a:ln w="3175">
            <a:solidFill>
              <a:schemeClr val="accent6">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Прямая со стрелкой 78"/>
          <p:cNvCxnSpPr/>
          <p:nvPr/>
        </p:nvCxnSpPr>
        <p:spPr>
          <a:xfrm>
            <a:off x="2460625" y="3293310"/>
            <a:ext cx="0" cy="583365"/>
          </a:xfrm>
          <a:prstGeom prst="straightConnector1">
            <a:avLst/>
          </a:prstGeom>
          <a:ln w="12700">
            <a:solidFill>
              <a:schemeClr val="accent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52"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185"/>
            <a:ext cx="1187624" cy="960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 name="Номер слайда 2"/>
          <p:cNvSpPr txBox="1">
            <a:spLocks/>
          </p:cNvSpPr>
          <p:nvPr/>
        </p:nvSpPr>
        <p:spPr>
          <a:xfrm>
            <a:off x="8582025" y="6487297"/>
            <a:ext cx="507194" cy="24713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0" algn="l" defTabSz="914400" rtl="0" eaLnBrk="1" latinLnBrk="0" hangingPunct="1">
              <a:defRPr sz="900" kern="1200">
                <a:solidFill>
                  <a:schemeClr val="tx1"/>
                </a:solidFill>
                <a:latin typeface="Arial" pitchFamily="34" charset="0"/>
                <a:ea typeface="Arial Unicode MS" pitchFamily="34" charset="-128"/>
                <a:cs typeface="Arial Unicode MS" pitchFamily="34" charset="-128"/>
              </a:defRPr>
            </a:lvl1pPr>
            <a:lvl2pPr marL="742950" indent="-285750" algn="l" defTabSz="914400" rtl="0" eaLnBrk="1" latinLnBrk="0" hangingPunct="1">
              <a:defRPr sz="900" kern="1200">
                <a:solidFill>
                  <a:schemeClr val="tx1"/>
                </a:solidFill>
                <a:latin typeface="Arial" pitchFamily="34" charset="0"/>
                <a:ea typeface="Arial Unicode MS" pitchFamily="34" charset="-128"/>
                <a:cs typeface="Arial Unicode MS" pitchFamily="34" charset="-128"/>
              </a:defRPr>
            </a:lvl2pPr>
            <a:lvl3pPr marL="1143000" indent="-228600" algn="l" defTabSz="914400" rtl="0" eaLnBrk="1" latinLnBrk="0" hangingPunct="1">
              <a:defRPr sz="900" kern="1200">
                <a:solidFill>
                  <a:schemeClr val="tx1"/>
                </a:solidFill>
                <a:latin typeface="Arial" pitchFamily="34" charset="0"/>
                <a:ea typeface="Arial Unicode MS" pitchFamily="34" charset="-128"/>
                <a:cs typeface="Arial Unicode MS" pitchFamily="34" charset="-128"/>
              </a:defRPr>
            </a:lvl3pPr>
            <a:lvl4pPr marL="1600200" indent="-228600" algn="l" defTabSz="914400" rtl="0" eaLnBrk="1" latinLnBrk="0" hangingPunct="1">
              <a:defRPr sz="900" kern="1200">
                <a:solidFill>
                  <a:schemeClr val="tx1"/>
                </a:solidFill>
                <a:latin typeface="Arial" pitchFamily="34" charset="0"/>
                <a:ea typeface="Arial Unicode MS" pitchFamily="34" charset="-128"/>
                <a:cs typeface="Arial Unicode MS" pitchFamily="34" charset="-128"/>
              </a:defRPr>
            </a:lvl4pPr>
            <a:lvl5pPr marL="2057400" indent="-228600" algn="l" defTabSz="914400" rtl="0" eaLnBrk="1" latinLnBrk="0" hangingPunct="1">
              <a:defRPr sz="900" kern="1200">
                <a:solidFill>
                  <a:schemeClr val="tx1"/>
                </a:solidFill>
                <a:latin typeface="Arial" pitchFamily="34" charset="0"/>
                <a:ea typeface="Arial Unicode MS" pitchFamily="34" charset="-128"/>
                <a:cs typeface="Arial Unicode MS" pitchFamily="34" charset="-128"/>
              </a:defRPr>
            </a:lvl5pPr>
            <a:lvl6pPr marL="2514600" indent="-228600" algn="l" defTabSz="914400" rtl="0" eaLnBrk="1" fontAlgn="base" latinLnBrk="0" hangingPunct="1">
              <a:spcBef>
                <a:spcPct val="0"/>
              </a:spcBef>
              <a:spcAft>
                <a:spcPct val="0"/>
              </a:spcAft>
              <a:defRPr sz="900" kern="1200">
                <a:solidFill>
                  <a:schemeClr val="tx1"/>
                </a:solidFill>
                <a:latin typeface="Arial" pitchFamily="34" charset="0"/>
                <a:ea typeface="Arial Unicode MS" pitchFamily="34" charset="-128"/>
                <a:cs typeface="Arial Unicode MS" pitchFamily="34" charset="-128"/>
              </a:defRPr>
            </a:lvl6pPr>
            <a:lvl7pPr marL="2971800" indent="-228600" algn="l" defTabSz="914400" rtl="0" eaLnBrk="1" fontAlgn="base" latinLnBrk="0" hangingPunct="1">
              <a:spcBef>
                <a:spcPct val="0"/>
              </a:spcBef>
              <a:spcAft>
                <a:spcPct val="0"/>
              </a:spcAft>
              <a:defRPr sz="900" kern="1200">
                <a:solidFill>
                  <a:schemeClr val="tx1"/>
                </a:solidFill>
                <a:latin typeface="Arial" pitchFamily="34" charset="0"/>
                <a:ea typeface="Arial Unicode MS" pitchFamily="34" charset="-128"/>
                <a:cs typeface="Arial Unicode MS" pitchFamily="34" charset="-128"/>
              </a:defRPr>
            </a:lvl7pPr>
            <a:lvl8pPr marL="3429000" indent="-228600" algn="l" defTabSz="914400" rtl="0" eaLnBrk="1" fontAlgn="base" latinLnBrk="0" hangingPunct="1">
              <a:spcBef>
                <a:spcPct val="0"/>
              </a:spcBef>
              <a:spcAft>
                <a:spcPct val="0"/>
              </a:spcAft>
              <a:defRPr sz="900" kern="1200">
                <a:solidFill>
                  <a:schemeClr val="tx1"/>
                </a:solidFill>
                <a:latin typeface="Arial" pitchFamily="34" charset="0"/>
                <a:ea typeface="Arial Unicode MS" pitchFamily="34" charset="-128"/>
                <a:cs typeface="Arial Unicode MS" pitchFamily="34" charset="-128"/>
              </a:defRPr>
            </a:lvl8pPr>
            <a:lvl9pPr marL="3886200" indent="-228600" algn="l" defTabSz="914400" rtl="0" eaLnBrk="1" fontAlgn="base" latinLnBrk="0" hangingPunct="1">
              <a:spcBef>
                <a:spcPct val="0"/>
              </a:spcBef>
              <a:spcAft>
                <a:spcPct val="0"/>
              </a:spcAft>
              <a:defRPr sz="900" kern="1200">
                <a:solidFill>
                  <a:schemeClr val="tx1"/>
                </a:solidFill>
                <a:latin typeface="Arial" pitchFamily="34" charset="0"/>
                <a:ea typeface="Arial Unicode MS" pitchFamily="34" charset="-128"/>
                <a:cs typeface="Arial Unicode MS" pitchFamily="34" charset="-128"/>
              </a:defRPr>
            </a:lvl9pPr>
          </a:lstStyle>
          <a:p>
            <a:pPr algn="r"/>
            <a:fld id="{4308FF90-EF38-4AC8-AA4A-64D43A441C43}" type="slidenum">
              <a:rPr lang="en-US" sz="1800" b="1" smtClean="0">
                <a:solidFill>
                  <a:srgbClr val="1F497D"/>
                </a:solidFill>
              </a:rPr>
              <a:pPr algn="r"/>
              <a:t>4</a:t>
            </a:fld>
            <a:r>
              <a:rPr lang="en-US" sz="1800" b="1" smtClean="0">
                <a:solidFill>
                  <a:srgbClr val="1F497D"/>
                </a:solidFill>
              </a:rPr>
              <a:t> </a:t>
            </a:r>
            <a:endParaRPr lang="en-US" sz="1800" b="1" dirty="0" smtClean="0">
              <a:solidFill>
                <a:srgbClr val="1F497D"/>
              </a:solidFill>
            </a:endParaRPr>
          </a:p>
        </p:txBody>
      </p:sp>
      <p:sp>
        <p:nvSpPr>
          <p:cNvPr id="69" name="Прямоугольник 68"/>
          <p:cNvSpPr/>
          <p:nvPr/>
        </p:nvSpPr>
        <p:spPr>
          <a:xfrm>
            <a:off x="2920979" y="5451522"/>
            <a:ext cx="1079057" cy="857798"/>
          </a:xfrm>
          <a:prstGeom prst="rect">
            <a:avLst/>
          </a:prstGeom>
          <a:solidFill>
            <a:schemeClr val="bg1">
              <a:lumMod val="95000"/>
            </a:schemeClr>
          </a:solidFill>
          <a:ln w="3175">
            <a:solidFill>
              <a:schemeClr val="bg1">
                <a:lumMod val="50000"/>
              </a:schemeClr>
            </a:solidFill>
            <a:miter lim="800000"/>
            <a:headEnd/>
            <a:tailEnd/>
          </a:ln>
        </p:spPr>
        <p:txBody>
          <a:bodyPr/>
          <a:lstStyle/>
          <a:p>
            <a:pPr algn="ctr"/>
            <a:r>
              <a:rPr lang="en-US" sz="900" b="1" dirty="0" err="1">
                <a:solidFill>
                  <a:srgbClr val="003274"/>
                </a:solidFill>
              </a:rPr>
              <a:t>Kurchatov</a:t>
            </a:r>
            <a:r>
              <a:rPr lang="en-US" sz="900" b="1" dirty="0">
                <a:solidFill>
                  <a:srgbClr val="003274"/>
                </a:solidFill>
              </a:rPr>
              <a:t> institute</a:t>
            </a:r>
            <a:endParaRPr lang="ru-RU" sz="900" b="1" dirty="0">
              <a:solidFill>
                <a:srgbClr val="003274"/>
              </a:solidFill>
            </a:endParaRPr>
          </a:p>
          <a:p>
            <a:pPr algn="ctr"/>
            <a:r>
              <a:rPr lang="en-US" sz="900" b="1" dirty="0">
                <a:solidFill>
                  <a:srgbClr val="003274"/>
                </a:solidFill>
              </a:rPr>
              <a:t> </a:t>
            </a:r>
            <a:endParaRPr lang="en-US" sz="900" b="1" dirty="0" smtClean="0">
              <a:solidFill>
                <a:srgbClr val="003274"/>
              </a:solidFill>
            </a:endParaRPr>
          </a:p>
          <a:p>
            <a:pPr algn="ctr"/>
            <a:r>
              <a:rPr lang="en-US" sz="900" i="1" dirty="0" smtClean="0">
                <a:solidFill>
                  <a:srgbClr val="003274"/>
                </a:solidFill>
              </a:rPr>
              <a:t>Scientific </a:t>
            </a:r>
            <a:r>
              <a:rPr lang="en-US" sz="900" i="1" dirty="0">
                <a:solidFill>
                  <a:srgbClr val="003274"/>
                </a:solidFill>
              </a:rPr>
              <a:t>advisor</a:t>
            </a:r>
          </a:p>
        </p:txBody>
      </p:sp>
      <p:sp>
        <p:nvSpPr>
          <p:cNvPr id="71" name="Прямоугольник 70"/>
          <p:cNvSpPr/>
          <p:nvPr/>
        </p:nvSpPr>
        <p:spPr>
          <a:xfrm>
            <a:off x="4069991" y="5451024"/>
            <a:ext cx="1478514" cy="858296"/>
          </a:xfrm>
          <a:prstGeom prst="rect">
            <a:avLst/>
          </a:prstGeom>
          <a:solidFill>
            <a:schemeClr val="bg1">
              <a:lumMod val="95000"/>
            </a:schemeClr>
          </a:solidFill>
          <a:ln w="3175">
            <a:solidFill>
              <a:schemeClr val="bg1">
                <a:lumMod val="50000"/>
              </a:schemeClr>
            </a:solidFill>
            <a:miter lim="800000"/>
            <a:headEnd/>
            <a:tailEnd/>
          </a:ln>
        </p:spPr>
        <p:txBody>
          <a:bodyPr/>
          <a:lstStyle/>
          <a:p>
            <a:pPr algn="ctr"/>
            <a:r>
              <a:rPr lang="en-US" sz="900" b="1" dirty="0" err="1">
                <a:solidFill>
                  <a:srgbClr val="003274"/>
                </a:solidFill>
              </a:rPr>
              <a:t>VNIIAES</a:t>
            </a:r>
            <a:r>
              <a:rPr lang="en-US" sz="900" b="1" dirty="0">
                <a:solidFill>
                  <a:srgbClr val="003274"/>
                </a:solidFill>
              </a:rPr>
              <a:t> </a:t>
            </a:r>
            <a:r>
              <a:rPr lang="en-US" sz="900" b="1" dirty="0" err="1">
                <a:solidFill>
                  <a:srgbClr val="003274"/>
                </a:solidFill>
              </a:rPr>
              <a:t>JSC</a:t>
            </a:r>
            <a:endParaRPr lang="ru-RU" sz="900" b="1" dirty="0">
              <a:solidFill>
                <a:srgbClr val="003274"/>
              </a:solidFill>
            </a:endParaRPr>
          </a:p>
          <a:p>
            <a:pPr algn="ctr"/>
            <a:r>
              <a:rPr lang="en-US" sz="800" i="1" dirty="0">
                <a:solidFill>
                  <a:srgbClr val="003274"/>
                </a:solidFill>
              </a:rPr>
              <a:t>System integrator </a:t>
            </a:r>
          </a:p>
          <a:p>
            <a:pPr algn="ctr"/>
            <a:r>
              <a:rPr lang="en-US" sz="900" i="1" dirty="0">
                <a:solidFill>
                  <a:srgbClr val="003274"/>
                </a:solidFill>
              </a:rPr>
              <a:t>Automatic process control system principal designer</a:t>
            </a:r>
          </a:p>
        </p:txBody>
      </p:sp>
      <p:sp>
        <p:nvSpPr>
          <p:cNvPr id="72" name="Прямоугольник 71"/>
          <p:cNvSpPr/>
          <p:nvPr/>
        </p:nvSpPr>
        <p:spPr>
          <a:xfrm>
            <a:off x="280428" y="783997"/>
            <a:ext cx="889868" cy="2637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2"/>
                </a:solidFill>
              </a:rPr>
              <a:t>ROSATOM</a:t>
            </a:r>
            <a:endParaRPr lang="ru-RU" sz="1000" b="1" dirty="0">
              <a:solidFill>
                <a:schemeClr val="tx2"/>
              </a:solidFill>
            </a:endParaRPr>
          </a:p>
        </p:txBody>
      </p:sp>
      <p:cxnSp>
        <p:nvCxnSpPr>
          <p:cNvPr id="3" name="Соединительная линия уступом 2"/>
          <p:cNvCxnSpPr/>
          <p:nvPr/>
        </p:nvCxnSpPr>
        <p:spPr>
          <a:xfrm rot="5400000">
            <a:off x="6770672" y="1860795"/>
            <a:ext cx="1160493" cy="779003"/>
          </a:xfrm>
          <a:prstGeom prst="bentConnector2">
            <a:avLst/>
          </a:prstGeom>
          <a:ln w="12700">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5340975"/>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650" y="107655"/>
            <a:ext cx="7682456" cy="707886"/>
          </a:xfrm>
          <a:prstGeom prst="rect">
            <a:avLst/>
          </a:prstGeom>
          <a:noFill/>
        </p:spPr>
        <p:txBody>
          <a:bodyPr wrap="square" rtlCol="0">
            <a:spAutoFit/>
          </a:bodyPr>
          <a:lstStyle/>
          <a:p>
            <a:pPr algn="ctr"/>
            <a:r>
              <a:rPr lang="en-US" sz="2000" dirty="0" smtClean="0">
                <a:solidFill>
                  <a:schemeClr val="tx2"/>
                </a:solidFill>
                <a:latin typeface="Arial" pitchFamily="34" charset="0"/>
                <a:cs typeface="Arial" pitchFamily="34" charset="0"/>
              </a:rPr>
              <a:t>Requirements for </a:t>
            </a:r>
          </a:p>
          <a:p>
            <a:pPr algn="ctr"/>
            <a:r>
              <a:rPr lang="en-US" sz="2000" dirty="0" smtClean="0">
                <a:solidFill>
                  <a:schemeClr val="tx2"/>
                </a:solidFill>
                <a:latin typeface="Arial" pitchFamily="34" charset="0"/>
                <a:cs typeface="Arial" pitchFamily="34" charset="0"/>
              </a:rPr>
              <a:t>the prime contractor and technical customer</a:t>
            </a:r>
            <a:r>
              <a:rPr lang="ru-RU" sz="2000" dirty="0" smtClean="0">
                <a:solidFill>
                  <a:schemeClr val="tx2"/>
                </a:solidFill>
                <a:latin typeface="Arial" pitchFamily="34" charset="0"/>
                <a:cs typeface="Arial" pitchFamily="34" charset="0"/>
              </a:rPr>
              <a:t> </a:t>
            </a:r>
            <a:endParaRPr lang="ru-RU" sz="2000" dirty="0">
              <a:solidFill>
                <a:schemeClr val="tx2"/>
              </a:solidFill>
              <a:latin typeface="Arial" pitchFamily="34" charset="0"/>
              <a:cs typeface="Arial" pitchFamily="34" charset="0"/>
            </a:endParaRPr>
          </a:p>
        </p:txBody>
      </p:sp>
      <p:sp>
        <p:nvSpPr>
          <p:cNvPr id="5" name="Прямоугольник 4"/>
          <p:cNvSpPr/>
          <p:nvPr/>
        </p:nvSpPr>
        <p:spPr>
          <a:xfrm>
            <a:off x="247651" y="1489682"/>
            <a:ext cx="3993630" cy="2908489"/>
          </a:xfrm>
          <a:prstGeom prst="rect">
            <a:avLst/>
          </a:prstGeom>
        </p:spPr>
        <p:txBody>
          <a:bodyPr wrap="square">
            <a:spAutoFit/>
          </a:bodyPr>
          <a:lstStyle/>
          <a:p>
            <a:pPr marL="171450" indent="-171450" algn="just">
              <a:spcAft>
                <a:spcPts val="600"/>
              </a:spcAft>
              <a:buFont typeface="Arial" pitchFamily="34" charset="0"/>
              <a:buChar char="•"/>
            </a:pPr>
            <a:r>
              <a:rPr lang="en-US" sz="1400" dirty="0" smtClean="0">
                <a:solidFill>
                  <a:schemeClr val="accent2">
                    <a:lumMod val="50000"/>
                  </a:schemeClr>
                </a:solidFill>
              </a:rPr>
              <a:t>Experience in NPP construction, including “turn-key” contracts</a:t>
            </a:r>
            <a:endParaRPr lang="ru-RU" sz="1400" dirty="0">
              <a:solidFill>
                <a:schemeClr val="accent2">
                  <a:lumMod val="50000"/>
                </a:schemeClr>
              </a:solidFill>
            </a:endParaRPr>
          </a:p>
          <a:p>
            <a:pPr marL="171450" indent="-171450" algn="just">
              <a:spcAft>
                <a:spcPts val="600"/>
              </a:spcAft>
              <a:buFont typeface="Arial" pitchFamily="34" charset="0"/>
              <a:buChar char="•"/>
            </a:pPr>
            <a:r>
              <a:rPr lang="en-US" sz="1400" dirty="0" smtClean="0">
                <a:solidFill>
                  <a:schemeClr val="accent2">
                    <a:lumMod val="50000"/>
                  </a:schemeClr>
                </a:solidFill>
              </a:rPr>
              <a:t>Financial solvency (an opportunity to provide financial securities, providing funding for the construction </a:t>
            </a:r>
            <a:r>
              <a:rPr lang="en-US" sz="1400" dirty="0" err="1" smtClean="0">
                <a:solidFill>
                  <a:schemeClr val="accent2">
                    <a:lumMod val="50000"/>
                  </a:schemeClr>
                </a:solidFill>
              </a:rPr>
              <a:t>etc</a:t>
            </a:r>
            <a:r>
              <a:rPr lang="ru-RU" sz="1400" dirty="0" smtClean="0">
                <a:solidFill>
                  <a:schemeClr val="accent2">
                    <a:lumMod val="50000"/>
                  </a:schemeClr>
                </a:solidFill>
              </a:rPr>
              <a:t>.)</a:t>
            </a:r>
            <a:endParaRPr lang="ru-RU" sz="1400" dirty="0">
              <a:solidFill>
                <a:schemeClr val="accent2">
                  <a:lumMod val="50000"/>
                </a:schemeClr>
              </a:solidFill>
            </a:endParaRPr>
          </a:p>
          <a:p>
            <a:pPr marL="171450" indent="-171450" algn="just">
              <a:spcAft>
                <a:spcPts val="600"/>
              </a:spcAft>
              <a:buFont typeface="Arial" pitchFamily="34" charset="0"/>
              <a:buChar char="•"/>
            </a:pPr>
            <a:r>
              <a:rPr lang="en-US" sz="1400" dirty="0" smtClean="0">
                <a:solidFill>
                  <a:schemeClr val="accent2">
                    <a:lumMod val="50000"/>
                  </a:schemeClr>
                </a:solidFill>
              </a:rPr>
              <a:t>Availability of qualified personnel with experience of NPP construction </a:t>
            </a:r>
            <a:r>
              <a:rPr lang="ru-RU" sz="1400" dirty="0">
                <a:solidFill>
                  <a:schemeClr val="accent2">
                    <a:lumMod val="50000"/>
                  </a:schemeClr>
                </a:solidFill>
              </a:rPr>
              <a:t> </a:t>
            </a:r>
            <a:r>
              <a:rPr lang="ru-RU" sz="1400" dirty="0" smtClean="0">
                <a:solidFill>
                  <a:schemeClr val="accent2">
                    <a:lumMod val="50000"/>
                  </a:schemeClr>
                </a:solidFill>
              </a:rPr>
              <a:t>(</a:t>
            </a:r>
            <a:r>
              <a:rPr lang="en-US" sz="1400" dirty="0" smtClean="0">
                <a:solidFill>
                  <a:schemeClr val="accent2">
                    <a:lumMod val="50000"/>
                  </a:schemeClr>
                </a:solidFill>
              </a:rPr>
              <a:t>project management, construction management, complete equipment with components </a:t>
            </a:r>
            <a:r>
              <a:rPr lang="en-US" sz="1400" dirty="0" err="1" smtClean="0">
                <a:solidFill>
                  <a:schemeClr val="accent2">
                    <a:lumMod val="50000"/>
                  </a:schemeClr>
                </a:solidFill>
              </a:rPr>
              <a:t>etc</a:t>
            </a:r>
            <a:r>
              <a:rPr lang="ru-RU" sz="1400" dirty="0" smtClean="0">
                <a:solidFill>
                  <a:schemeClr val="accent2">
                    <a:lumMod val="50000"/>
                  </a:schemeClr>
                </a:solidFill>
              </a:rPr>
              <a:t>.)</a:t>
            </a:r>
          </a:p>
          <a:p>
            <a:pPr marL="171450" indent="-171450" algn="just">
              <a:spcAft>
                <a:spcPts val="600"/>
              </a:spcAft>
              <a:buFont typeface="Arial" pitchFamily="34" charset="0"/>
              <a:buChar char="•"/>
            </a:pPr>
            <a:r>
              <a:rPr lang="en-US" sz="1400" dirty="0" smtClean="0">
                <a:solidFill>
                  <a:schemeClr val="accent2">
                    <a:lumMod val="50000"/>
                  </a:schemeClr>
                </a:solidFill>
              </a:rPr>
              <a:t>Availability of quality management system and registration with the regulatory body</a:t>
            </a:r>
            <a:endParaRPr lang="ru-RU" sz="1400" dirty="0">
              <a:solidFill>
                <a:schemeClr val="accent2">
                  <a:lumMod val="50000"/>
                </a:schemeClr>
              </a:solidFill>
            </a:endParaRPr>
          </a:p>
        </p:txBody>
      </p:sp>
      <p:sp>
        <p:nvSpPr>
          <p:cNvPr id="7" name="Прямоугольник 6"/>
          <p:cNvSpPr/>
          <p:nvPr/>
        </p:nvSpPr>
        <p:spPr>
          <a:xfrm>
            <a:off x="247650" y="1047750"/>
            <a:ext cx="3993629" cy="43645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Requirements for the Prime Contractor</a:t>
            </a:r>
            <a:endParaRPr lang="ru-RU" sz="1400" dirty="0">
              <a:solidFill>
                <a:schemeClr val="bg1"/>
              </a:solidFill>
            </a:endParaRPr>
          </a:p>
        </p:txBody>
      </p:sp>
      <p:sp>
        <p:nvSpPr>
          <p:cNvPr id="8" name="Прямоугольник 7"/>
          <p:cNvSpPr/>
          <p:nvPr/>
        </p:nvSpPr>
        <p:spPr>
          <a:xfrm>
            <a:off x="4530436" y="1038067"/>
            <a:ext cx="4496087" cy="44613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Requirements for the Technical Customer</a:t>
            </a:r>
            <a:endParaRPr lang="ru-RU" sz="1400" dirty="0">
              <a:solidFill>
                <a:schemeClr val="bg1"/>
              </a:solidFill>
            </a:endParaRPr>
          </a:p>
        </p:txBody>
      </p:sp>
      <p:sp>
        <p:nvSpPr>
          <p:cNvPr id="9" name="Прямоугольник 8"/>
          <p:cNvSpPr/>
          <p:nvPr/>
        </p:nvSpPr>
        <p:spPr>
          <a:xfrm>
            <a:off x="4405745" y="1495160"/>
            <a:ext cx="4620778" cy="3200876"/>
          </a:xfrm>
          <a:prstGeom prst="rect">
            <a:avLst/>
          </a:prstGeom>
        </p:spPr>
        <p:txBody>
          <a:bodyPr wrap="square">
            <a:spAutoFit/>
          </a:bodyPr>
          <a:lstStyle/>
          <a:p>
            <a:pPr marL="171450" indent="-171450" algn="just">
              <a:spcAft>
                <a:spcPts val="600"/>
              </a:spcAft>
              <a:buFont typeface="Arial" pitchFamily="34" charset="0"/>
              <a:buChar char="•"/>
            </a:pPr>
            <a:r>
              <a:rPr lang="en-US" sz="1400" dirty="0" smtClean="0">
                <a:solidFill>
                  <a:schemeClr val="accent2">
                    <a:lumMod val="50000"/>
                  </a:schemeClr>
                </a:solidFill>
              </a:rPr>
              <a:t>Experience in NPP-related </a:t>
            </a:r>
            <a:r>
              <a:rPr lang="en-US" sz="1400" dirty="0" smtClean="0">
                <a:solidFill>
                  <a:schemeClr val="accent2">
                    <a:lumMod val="50000"/>
                  </a:schemeClr>
                </a:solidFill>
              </a:rPr>
              <a:t>work </a:t>
            </a:r>
            <a:r>
              <a:rPr lang="en-US" sz="1400" dirty="0" smtClean="0">
                <a:solidFill>
                  <a:schemeClr val="accent2">
                    <a:lumMod val="50000"/>
                  </a:schemeClr>
                </a:solidFill>
              </a:rPr>
              <a:t>management, including</a:t>
            </a:r>
            <a:r>
              <a:rPr lang="ru-RU" sz="1400" dirty="0" smtClean="0">
                <a:solidFill>
                  <a:schemeClr val="accent2">
                    <a:lumMod val="50000"/>
                  </a:schemeClr>
                </a:solidFill>
              </a:rPr>
              <a:t>: </a:t>
            </a:r>
            <a:r>
              <a:rPr lang="en-US" sz="1400" dirty="0" smtClean="0">
                <a:solidFill>
                  <a:schemeClr val="accent2">
                    <a:lumMod val="50000"/>
                  </a:schemeClr>
                </a:solidFill>
              </a:rPr>
              <a:t>design, technical support</a:t>
            </a:r>
            <a:r>
              <a:rPr lang="ru-RU" sz="1400" dirty="0" smtClean="0">
                <a:solidFill>
                  <a:schemeClr val="accent2">
                    <a:lumMod val="50000"/>
                  </a:schemeClr>
                </a:solidFill>
              </a:rPr>
              <a:t>, </a:t>
            </a:r>
            <a:r>
              <a:rPr lang="en-US" sz="1400" dirty="0" smtClean="0">
                <a:solidFill>
                  <a:schemeClr val="accent2">
                    <a:lumMod val="50000"/>
                  </a:schemeClr>
                </a:solidFill>
              </a:rPr>
              <a:t>technical acceptance of construction and assembly </a:t>
            </a:r>
            <a:r>
              <a:rPr lang="en-US" sz="1400" dirty="0" smtClean="0">
                <a:solidFill>
                  <a:schemeClr val="accent2">
                    <a:lumMod val="50000"/>
                  </a:schemeClr>
                </a:solidFill>
              </a:rPr>
              <a:t>work </a:t>
            </a:r>
            <a:r>
              <a:rPr lang="en-US" sz="1400" dirty="0" smtClean="0">
                <a:solidFill>
                  <a:schemeClr val="accent2">
                    <a:lumMod val="50000"/>
                  </a:schemeClr>
                </a:solidFill>
              </a:rPr>
              <a:t>and equipment</a:t>
            </a:r>
            <a:r>
              <a:rPr lang="ru-RU" sz="1400" dirty="0" smtClean="0">
                <a:solidFill>
                  <a:schemeClr val="accent2">
                    <a:lumMod val="50000"/>
                  </a:schemeClr>
                </a:solidFill>
              </a:rPr>
              <a:t>, </a:t>
            </a:r>
            <a:r>
              <a:rPr lang="en-US" sz="1400" dirty="0" smtClean="0">
                <a:solidFill>
                  <a:schemeClr val="accent2">
                    <a:lumMod val="50000"/>
                  </a:schemeClr>
                </a:solidFill>
              </a:rPr>
              <a:t>pre-commissioning and</a:t>
            </a:r>
            <a:r>
              <a:rPr lang="ru-RU" sz="1400" dirty="0" smtClean="0">
                <a:solidFill>
                  <a:schemeClr val="accent2">
                    <a:lumMod val="50000"/>
                  </a:schemeClr>
                </a:solidFill>
              </a:rPr>
              <a:t> </a:t>
            </a:r>
            <a:r>
              <a:rPr lang="en-US" sz="1400" dirty="0" smtClean="0">
                <a:solidFill>
                  <a:schemeClr val="accent2">
                    <a:lumMod val="50000"/>
                  </a:schemeClr>
                </a:solidFill>
              </a:rPr>
              <a:t>commissioning with providing </a:t>
            </a:r>
            <a:r>
              <a:rPr lang="en-US" sz="1400" dirty="0" smtClean="0">
                <a:solidFill>
                  <a:schemeClr val="accent2">
                    <a:lumMod val="50000"/>
                  </a:schemeClr>
                </a:solidFill>
              </a:rPr>
              <a:t>certificate </a:t>
            </a:r>
            <a:r>
              <a:rPr lang="en-US" sz="1400" dirty="0" smtClean="0">
                <a:solidFill>
                  <a:schemeClr val="accent2">
                    <a:lumMod val="50000"/>
                  </a:schemeClr>
                </a:solidFill>
              </a:rPr>
              <a:t>of  </a:t>
            </a:r>
            <a:r>
              <a:rPr lang="en-US" sz="1400" dirty="0" smtClean="0">
                <a:solidFill>
                  <a:schemeClr val="accent2">
                    <a:lumMod val="50000"/>
                  </a:schemeClr>
                </a:solidFill>
              </a:rPr>
              <a:t>plant availability</a:t>
            </a:r>
            <a:endParaRPr lang="ru-RU" sz="1400" dirty="0">
              <a:solidFill>
                <a:schemeClr val="accent2">
                  <a:lumMod val="50000"/>
                </a:schemeClr>
              </a:solidFill>
            </a:endParaRPr>
          </a:p>
          <a:p>
            <a:pPr marL="171450" indent="-171450" algn="just">
              <a:spcAft>
                <a:spcPts val="600"/>
              </a:spcAft>
              <a:buFont typeface="Arial" pitchFamily="34" charset="0"/>
              <a:buChar char="•"/>
            </a:pPr>
            <a:r>
              <a:rPr lang="en-US" sz="1400" dirty="0" smtClean="0">
                <a:solidFill>
                  <a:schemeClr val="accent2">
                    <a:lumMod val="50000"/>
                  </a:schemeClr>
                </a:solidFill>
              </a:rPr>
              <a:t>Solvency of the Technical Customer (provision of bank guarantees, work funding)</a:t>
            </a:r>
            <a:endParaRPr lang="ru-RU" sz="1400" dirty="0" smtClean="0">
              <a:solidFill>
                <a:schemeClr val="accent2">
                  <a:lumMod val="50000"/>
                </a:schemeClr>
              </a:solidFill>
            </a:endParaRPr>
          </a:p>
          <a:p>
            <a:pPr marL="171450" indent="-171450" algn="just">
              <a:spcAft>
                <a:spcPts val="600"/>
              </a:spcAft>
              <a:buFont typeface="Arial" pitchFamily="34" charset="0"/>
              <a:buChar char="•"/>
            </a:pPr>
            <a:r>
              <a:rPr lang="en-US" sz="1400" dirty="0" smtClean="0">
                <a:solidFill>
                  <a:schemeClr val="accent2">
                    <a:lumMod val="50000"/>
                  </a:schemeClr>
                </a:solidFill>
              </a:rPr>
              <a:t>Skilled staff available with past performance in the nuclear industry in the above listed disciplines</a:t>
            </a:r>
            <a:endParaRPr lang="ru-RU" sz="1400" dirty="0" smtClean="0">
              <a:solidFill>
                <a:schemeClr val="accent2">
                  <a:lumMod val="50000"/>
                </a:schemeClr>
              </a:solidFill>
            </a:endParaRPr>
          </a:p>
          <a:p>
            <a:pPr marL="171450" indent="-171450" algn="just">
              <a:spcAft>
                <a:spcPts val="600"/>
              </a:spcAft>
              <a:buFont typeface="Arial" pitchFamily="34" charset="0"/>
              <a:buChar char="•"/>
            </a:pPr>
            <a:r>
              <a:rPr lang="en-US" sz="1400" dirty="0" smtClean="0">
                <a:solidFill>
                  <a:schemeClr val="accent2">
                    <a:lumMod val="50000"/>
                  </a:schemeClr>
                </a:solidFill>
              </a:rPr>
              <a:t>The Quality Management System available</a:t>
            </a:r>
            <a:r>
              <a:rPr lang="ru-RU" sz="1400" dirty="0" smtClean="0">
                <a:solidFill>
                  <a:schemeClr val="accent2">
                    <a:lumMod val="50000"/>
                  </a:schemeClr>
                </a:solidFill>
              </a:rPr>
              <a:t> </a:t>
            </a:r>
            <a:r>
              <a:rPr lang="en-US" sz="1400" dirty="0" smtClean="0">
                <a:solidFill>
                  <a:schemeClr val="accent2">
                    <a:lumMod val="50000"/>
                  </a:schemeClr>
                </a:solidFill>
              </a:rPr>
              <a:t>and registration in the regulatory agency</a:t>
            </a:r>
            <a:endParaRPr lang="ru-RU" sz="1400" dirty="0">
              <a:solidFill>
                <a:schemeClr val="accent2">
                  <a:lumMod val="50000"/>
                </a:schemeClr>
              </a:solidFill>
            </a:endParaRPr>
          </a:p>
          <a:p>
            <a:pPr marL="171450" indent="-171450" algn="just">
              <a:spcAft>
                <a:spcPts val="600"/>
              </a:spcAft>
              <a:buFont typeface="Arial" pitchFamily="34" charset="0"/>
              <a:buChar char="•"/>
            </a:pPr>
            <a:endParaRPr lang="ru-RU" sz="1400" dirty="0">
              <a:solidFill>
                <a:schemeClr val="accent2">
                  <a:lumMod val="50000"/>
                </a:schemeClr>
              </a:solidFill>
            </a:endParaRPr>
          </a:p>
        </p:txBody>
      </p:sp>
      <p:pic>
        <p:nvPicPr>
          <p:cNvPr id="11" name="Picture 1"/>
          <p:cNvPicPr>
            <a:picLocks noChangeAspect="1" noChangeArrowheads="1"/>
          </p:cNvPicPr>
          <p:nvPr/>
        </p:nvPicPr>
        <p:blipFill>
          <a:blip r:embed="rId2" cstate="print"/>
          <a:srcRect/>
          <a:stretch>
            <a:fillRect/>
          </a:stretch>
        </p:blipFill>
        <p:spPr bwMode="auto">
          <a:xfrm>
            <a:off x="8096036" y="16862"/>
            <a:ext cx="885606" cy="690957"/>
          </a:xfrm>
          <a:prstGeom prst="rect">
            <a:avLst/>
          </a:prstGeom>
          <a:noFill/>
          <a:ln>
            <a:noFill/>
          </a:ln>
          <a:effectLst>
            <a:outerShdw algn="ctr" rotWithShape="0">
              <a:srgbClr val="999999"/>
            </a:outerShdw>
          </a:effectLst>
          <a:extLst/>
        </p:spPr>
      </p:pic>
      <p:sp>
        <p:nvSpPr>
          <p:cNvPr id="12" name="TextBox 38"/>
          <p:cNvSpPr txBox="1">
            <a:spLocks noChangeArrowheads="1"/>
          </p:cNvSpPr>
          <p:nvPr/>
        </p:nvSpPr>
        <p:spPr bwMode="auto">
          <a:xfrm>
            <a:off x="7860655" y="707819"/>
            <a:ext cx="1123511" cy="215444"/>
          </a:xfrm>
          <a:prstGeom prst="rect">
            <a:avLst/>
          </a:prstGeom>
          <a:gradFill flip="none" rotWithShape="1">
            <a:gsLst>
              <a:gs pos="0">
                <a:srgbClr val="7AC143">
                  <a:shade val="30000"/>
                  <a:satMod val="115000"/>
                </a:srgbClr>
              </a:gs>
              <a:gs pos="50000">
                <a:srgbClr val="7AC143">
                  <a:shade val="67500"/>
                  <a:satMod val="115000"/>
                </a:srgbClr>
              </a:gs>
              <a:gs pos="100000">
                <a:srgbClr val="7AC143">
                  <a:shade val="100000"/>
                  <a:satMod val="115000"/>
                </a:srgbClr>
              </a:gs>
            </a:gsLst>
            <a:lin ang="2700000" scaled="1"/>
            <a:tileRect/>
          </a:gradFill>
          <a:ln>
            <a:solidFill>
              <a:schemeClr val="bg1">
                <a:lumMod val="50000"/>
              </a:schemeClr>
            </a:solidFill>
            <a:headEnd type="none" w="med" len="med"/>
            <a:tailEnd type="arrow"/>
          </a:ln>
        </p:spPr>
        <p:style>
          <a:lnRef idx="2">
            <a:schemeClr val="accent6"/>
          </a:lnRef>
          <a:fillRef idx="0">
            <a:schemeClr val="accent6"/>
          </a:fillRef>
          <a:effectRef idx="1">
            <a:schemeClr val="accent6"/>
          </a:effectRef>
          <a:fontRef idx="minor">
            <a:schemeClr val="tx1"/>
          </a:fontRef>
        </p:style>
        <p:txBody>
          <a:bodyPr wrap="square">
            <a:spAutoFit/>
          </a:bodyPr>
          <a:lstStyle/>
          <a:p>
            <a:pPr algn="ctr"/>
            <a:r>
              <a:rPr lang="en-US" sz="800" b="1" dirty="0" smtClean="0">
                <a:solidFill>
                  <a:prstClr val="white"/>
                </a:solidFill>
                <a:latin typeface="Arial" pitchFamily="34" charset="0"/>
                <a:cs typeface="Arial" pitchFamily="34" charset="0"/>
              </a:rPr>
              <a:t>AKKUYU NGS A</a:t>
            </a:r>
            <a:r>
              <a:rPr lang="tr-TR" sz="800" b="1" dirty="0" smtClean="0">
                <a:solidFill>
                  <a:prstClr val="white"/>
                </a:solidFill>
                <a:latin typeface="Arial" pitchFamily="34" charset="0"/>
                <a:cs typeface="Arial" pitchFamily="34" charset="0"/>
              </a:rPr>
              <a:t>Ş</a:t>
            </a:r>
            <a:endParaRPr lang="en-US" sz="800" b="1" dirty="0">
              <a:solidFill>
                <a:prstClr val="white"/>
              </a:solidFill>
              <a:latin typeface="Arial" pitchFamily="34" charset="0"/>
              <a:cs typeface="Arial" pitchFamily="34" charset="0"/>
            </a:endParaRPr>
          </a:p>
        </p:txBody>
      </p:sp>
      <p:sp>
        <p:nvSpPr>
          <p:cNvPr id="13" name="Номер слайда 1"/>
          <p:cNvSpPr txBox="1">
            <a:spLocks/>
          </p:cNvSpPr>
          <p:nvPr/>
        </p:nvSpPr>
        <p:spPr bwMode="auto">
          <a:xfrm>
            <a:off x="8172398" y="6492875"/>
            <a:ext cx="971601" cy="3651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defPPr>
              <a:defRPr lang="ru-RU"/>
            </a:defPPr>
            <a:lvl1pPr algn="r" rtl="0" fontAlgn="base">
              <a:spcBef>
                <a:spcPct val="0"/>
              </a:spcBef>
              <a:spcAft>
                <a:spcPct val="0"/>
              </a:spcAft>
              <a:defRPr sz="1200" b="1" kern="1200">
                <a:solidFill>
                  <a:schemeClr val="hlink"/>
                </a:solidFill>
                <a:latin typeface="Arial" charset="0"/>
                <a:ea typeface="+mn-ea"/>
                <a:cs typeface="+mn-cs"/>
              </a:defRPr>
            </a:lvl1pPr>
            <a:lvl2pPr marL="455613" indent="-39688" algn="l" rtl="0" fontAlgn="base">
              <a:spcBef>
                <a:spcPct val="0"/>
              </a:spcBef>
              <a:spcAft>
                <a:spcPct val="0"/>
              </a:spcAft>
              <a:defRPr sz="1200" b="1" kern="1200">
                <a:solidFill>
                  <a:schemeClr val="tx1"/>
                </a:solidFill>
                <a:latin typeface="Arial" charset="0"/>
                <a:ea typeface="+mn-ea"/>
                <a:cs typeface="+mn-cs"/>
              </a:defRPr>
            </a:lvl2pPr>
            <a:lvl3pPr marL="911225" indent="-79375" algn="l" rtl="0" fontAlgn="base">
              <a:spcBef>
                <a:spcPct val="0"/>
              </a:spcBef>
              <a:spcAft>
                <a:spcPct val="0"/>
              </a:spcAft>
              <a:defRPr sz="1200" b="1" kern="1200">
                <a:solidFill>
                  <a:schemeClr val="tx1"/>
                </a:solidFill>
                <a:latin typeface="Arial" charset="0"/>
                <a:ea typeface="+mn-ea"/>
                <a:cs typeface="+mn-cs"/>
              </a:defRPr>
            </a:lvl3pPr>
            <a:lvl4pPr marL="1370013" indent="-122238" algn="l" rtl="0" fontAlgn="base">
              <a:spcBef>
                <a:spcPct val="0"/>
              </a:spcBef>
              <a:spcAft>
                <a:spcPct val="0"/>
              </a:spcAft>
              <a:defRPr sz="1200" b="1" kern="1200">
                <a:solidFill>
                  <a:schemeClr val="tx1"/>
                </a:solidFill>
                <a:latin typeface="Arial" charset="0"/>
                <a:ea typeface="+mn-ea"/>
                <a:cs typeface="+mn-cs"/>
              </a:defRPr>
            </a:lvl4pPr>
            <a:lvl5pPr marL="1825625" indent="-161925" algn="l" rtl="0" fontAlgn="base">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fld id="{705FFC57-13F4-4BBB-A1C1-51ACF37CB08F}" type="slidenum">
              <a:rPr lang="ru-RU" sz="1800" smtClean="0"/>
              <a:pPr/>
              <a:t>5</a:t>
            </a:fld>
            <a:endParaRPr lang="ru-RU" sz="1800" dirty="0"/>
          </a:p>
        </p:txBody>
      </p:sp>
      <p:pic>
        <p:nvPicPr>
          <p:cNvPr id="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3185"/>
            <a:ext cx="1187624" cy="960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Прямоугольник 13"/>
          <p:cNvSpPr/>
          <p:nvPr/>
        </p:nvSpPr>
        <p:spPr>
          <a:xfrm>
            <a:off x="280428" y="783997"/>
            <a:ext cx="889868" cy="2637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2"/>
                </a:solidFill>
              </a:rPr>
              <a:t>ROSATOM</a:t>
            </a:r>
            <a:endParaRPr lang="ru-RU" sz="1000" b="1" dirty="0">
              <a:solidFill>
                <a:schemeClr val="tx2"/>
              </a:solidFill>
            </a:endParaRPr>
          </a:p>
        </p:txBody>
      </p:sp>
    </p:spTree>
    <p:extLst>
      <p:ext uri="{BB962C8B-B14F-4D97-AF65-F5344CB8AC3E}">
        <p14:creationId xmlns:p14="http://schemas.microsoft.com/office/powerpoint/2010/main" val="2627750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cstate="print"/>
          <a:srcRect/>
          <a:stretch>
            <a:fillRect/>
          </a:stretch>
        </p:blipFill>
        <p:spPr bwMode="auto">
          <a:xfrm>
            <a:off x="8137094" y="30777"/>
            <a:ext cx="900543" cy="734507"/>
          </a:xfrm>
          <a:prstGeom prst="rect">
            <a:avLst/>
          </a:prstGeom>
          <a:noFill/>
          <a:ln>
            <a:noFill/>
          </a:ln>
          <a:effectLst>
            <a:outerShdw algn="ctr" rotWithShape="0">
              <a:srgbClr val="999999"/>
            </a:outerShdw>
          </a:effectLst>
          <a:extLst/>
        </p:spPr>
      </p:pic>
      <p:sp>
        <p:nvSpPr>
          <p:cNvPr id="7" name="TextBox 38"/>
          <p:cNvSpPr txBox="1">
            <a:spLocks noChangeArrowheads="1"/>
          </p:cNvSpPr>
          <p:nvPr/>
        </p:nvSpPr>
        <p:spPr bwMode="auto">
          <a:xfrm>
            <a:off x="7958346" y="758799"/>
            <a:ext cx="1123511" cy="215444"/>
          </a:xfrm>
          <a:prstGeom prst="rect">
            <a:avLst/>
          </a:prstGeom>
          <a:gradFill flip="none" rotWithShape="1">
            <a:gsLst>
              <a:gs pos="0">
                <a:srgbClr val="7AC143">
                  <a:shade val="30000"/>
                  <a:satMod val="115000"/>
                </a:srgbClr>
              </a:gs>
              <a:gs pos="50000">
                <a:srgbClr val="7AC143">
                  <a:shade val="67500"/>
                  <a:satMod val="115000"/>
                </a:srgbClr>
              </a:gs>
              <a:gs pos="100000">
                <a:srgbClr val="7AC143">
                  <a:shade val="100000"/>
                  <a:satMod val="115000"/>
                </a:srgbClr>
              </a:gs>
            </a:gsLst>
            <a:lin ang="2700000" scaled="1"/>
            <a:tileRect/>
          </a:gradFill>
          <a:ln>
            <a:solidFill>
              <a:schemeClr val="bg1">
                <a:lumMod val="50000"/>
              </a:schemeClr>
            </a:solidFill>
            <a:headEnd type="none" w="med" len="med"/>
            <a:tailEnd type="arrow"/>
          </a:ln>
        </p:spPr>
        <p:style>
          <a:lnRef idx="2">
            <a:schemeClr val="accent6"/>
          </a:lnRef>
          <a:fillRef idx="0">
            <a:schemeClr val="accent6"/>
          </a:fillRef>
          <a:effectRef idx="1">
            <a:schemeClr val="accent6"/>
          </a:effectRef>
          <a:fontRef idx="minor">
            <a:schemeClr val="tx1"/>
          </a:fontRef>
        </p:style>
        <p:txBody>
          <a:bodyPr wrap="square">
            <a:spAutoFit/>
          </a:bodyPr>
          <a:lstStyle/>
          <a:p>
            <a:pPr algn="ctr"/>
            <a:r>
              <a:rPr lang="en-US" sz="800" b="1" dirty="0" smtClean="0">
                <a:solidFill>
                  <a:schemeClr val="bg1"/>
                </a:solidFill>
                <a:latin typeface="Arial" pitchFamily="34" charset="0"/>
                <a:cs typeface="Arial" pitchFamily="34" charset="0"/>
              </a:rPr>
              <a:t>AKKUYU NGS A</a:t>
            </a:r>
            <a:r>
              <a:rPr lang="tr-TR" sz="800" b="1" dirty="0" smtClean="0">
                <a:solidFill>
                  <a:schemeClr val="bg1"/>
                </a:solidFill>
                <a:latin typeface="Arial" pitchFamily="34" charset="0"/>
                <a:cs typeface="Arial" pitchFamily="34" charset="0"/>
              </a:rPr>
              <a:t>Ş</a:t>
            </a:r>
            <a:endParaRPr lang="en-US" sz="800" b="1" dirty="0">
              <a:solidFill>
                <a:schemeClr val="bg1"/>
              </a:solidFill>
              <a:latin typeface="Arial" pitchFamily="34" charset="0"/>
              <a:cs typeface="Arial" pitchFamily="34" charset="0"/>
            </a:endParaRPr>
          </a:p>
        </p:txBody>
      </p:sp>
      <p:sp>
        <p:nvSpPr>
          <p:cNvPr id="10" name="Номер слайда 3"/>
          <p:cNvSpPr txBox="1">
            <a:spLocks/>
          </p:cNvSpPr>
          <p:nvPr/>
        </p:nvSpPr>
        <p:spPr>
          <a:xfrm>
            <a:off x="7010400" y="6528149"/>
            <a:ext cx="2043217" cy="365125"/>
          </a:xfrm>
          <a:prstGeom prst="rect">
            <a:avLst/>
          </a:prstGeom>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05FFC57-13F4-4BBB-A1C1-51ACF37CB08F}" type="slidenum">
              <a:rPr lang="ru-RU" smtClean="0">
                <a:solidFill>
                  <a:srgbClr val="003274"/>
                </a:solidFill>
              </a:rPr>
              <a:pPr algn="r"/>
              <a:t>6</a:t>
            </a:fld>
            <a:endParaRPr lang="ru-RU" dirty="0">
              <a:solidFill>
                <a:srgbClr val="003274"/>
              </a:solidFill>
            </a:endParaRPr>
          </a:p>
        </p:txBody>
      </p:sp>
      <p:sp>
        <p:nvSpPr>
          <p:cNvPr id="13" name="TextBox 12"/>
          <p:cNvSpPr txBox="1"/>
          <p:nvPr/>
        </p:nvSpPr>
        <p:spPr>
          <a:xfrm>
            <a:off x="848298" y="107655"/>
            <a:ext cx="7081807" cy="400110"/>
          </a:xfrm>
          <a:prstGeom prst="rect">
            <a:avLst/>
          </a:prstGeom>
          <a:noFill/>
        </p:spPr>
        <p:txBody>
          <a:bodyPr wrap="square" rtlCol="0">
            <a:spAutoFit/>
          </a:bodyPr>
          <a:lstStyle/>
          <a:p>
            <a:pPr algn="ctr"/>
            <a:r>
              <a:rPr lang="en-US" sz="2000" dirty="0" smtClean="0">
                <a:solidFill>
                  <a:schemeClr val="tx2"/>
                </a:solidFill>
                <a:latin typeface="Arial" pitchFamily="34" charset="0"/>
                <a:cs typeface="Arial" pitchFamily="34" charset="0"/>
              </a:rPr>
              <a:t>Licensing stages participants interaction chart</a:t>
            </a:r>
            <a:endParaRPr lang="ru-RU" sz="2000" dirty="0">
              <a:solidFill>
                <a:schemeClr val="tx2"/>
              </a:solidFill>
              <a:latin typeface="Arial" pitchFamily="34" charset="0"/>
              <a:cs typeface="Arial" pitchFamily="34" charset="0"/>
            </a:endParaRPr>
          </a:p>
        </p:txBody>
      </p:sp>
      <p:sp>
        <p:nvSpPr>
          <p:cNvPr id="40" name="Прямоугольник 39"/>
          <p:cNvSpPr/>
          <p:nvPr/>
        </p:nvSpPr>
        <p:spPr>
          <a:xfrm>
            <a:off x="236538" y="1397226"/>
            <a:ext cx="2297656" cy="52863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Technical customer </a:t>
            </a:r>
            <a:r>
              <a:rPr lang="ru-RU" dirty="0" smtClean="0">
                <a:solidFill>
                  <a:schemeClr val="bg1"/>
                </a:solidFill>
              </a:rPr>
              <a:t>(</a:t>
            </a:r>
            <a:r>
              <a:rPr lang="en-US" dirty="0" err="1" smtClean="0">
                <a:solidFill>
                  <a:schemeClr val="bg1"/>
                </a:solidFill>
              </a:rPr>
              <a:t>Rosenergoatom</a:t>
            </a:r>
            <a:r>
              <a:rPr lang="ru-RU" dirty="0" smtClean="0">
                <a:solidFill>
                  <a:schemeClr val="bg1"/>
                </a:solidFill>
              </a:rPr>
              <a:t>)</a:t>
            </a:r>
            <a:endParaRPr lang="ru-RU" dirty="0">
              <a:solidFill>
                <a:schemeClr val="bg1"/>
              </a:solidFill>
            </a:endParaRPr>
          </a:p>
        </p:txBody>
      </p:sp>
      <p:sp>
        <p:nvSpPr>
          <p:cNvPr id="45" name="Прямоугольник 44"/>
          <p:cNvSpPr/>
          <p:nvPr/>
        </p:nvSpPr>
        <p:spPr>
          <a:xfrm>
            <a:off x="229155" y="2875496"/>
            <a:ext cx="2297656" cy="436454"/>
          </a:xfrm>
          <a:prstGeom prst="rect">
            <a:avLst/>
          </a:prstGeom>
          <a:solidFill>
            <a:schemeClr val="accent3">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Licensing consultant </a:t>
            </a:r>
            <a:r>
              <a:rPr lang="ru-RU" dirty="0" smtClean="0">
                <a:solidFill>
                  <a:schemeClr val="bg1"/>
                </a:solidFill>
              </a:rPr>
              <a:t>(</a:t>
            </a:r>
            <a:r>
              <a:rPr lang="en-US" dirty="0" smtClean="0">
                <a:solidFill>
                  <a:schemeClr val="bg1"/>
                </a:solidFill>
              </a:rPr>
              <a:t>WP</a:t>
            </a:r>
            <a:r>
              <a:rPr lang="ru-RU" dirty="0" smtClean="0">
                <a:solidFill>
                  <a:schemeClr val="bg1"/>
                </a:solidFill>
              </a:rPr>
              <a:t>)</a:t>
            </a:r>
            <a:endParaRPr lang="ru-RU" dirty="0">
              <a:solidFill>
                <a:schemeClr val="bg1"/>
              </a:solidFill>
            </a:endParaRPr>
          </a:p>
        </p:txBody>
      </p:sp>
      <p:sp>
        <p:nvSpPr>
          <p:cNvPr id="46" name="Прямоугольник 45"/>
          <p:cNvSpPr/>
          <p:nvPr/>
        </p:nvSpPr>
        <p:spPr>
          <a:xfrm>
            <a:off x="2982167" y="2037087"/>
            <a:ext cx="2120900" cy="4944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Akkuyu</a:t>
            </a:r>
            <a:r>
              <a:rPr lang="en-US" dirty="0" smtClean="0">
                <a:solidFill>
                  <a:schemeClr val="bg1"/>
                </a:solidFill>
              </a:rPr>
              <a:t> NPP JSC</a:t>
            </a:r>
            <a:endParaRPr lang="ru-RU" dirty="0">
              <a:solidFill>
                <a:schemeClr val="bg1"/>
              </a:solidFill>
            </a:endParaRPr>
          </a:p>
        </p:txBody>
      </p:sp>
      <p:sp>
        <p:nvSpPr>
          <p:cNvPr id="47" name="Прямоугольник 46"/>
          <p:cNvSpPr/>
          <p:nvPr/>
        </p:nvSpPr>
        <p:spPr>
          <a:xfrm>
            <a:off x="5594350" y="2749759"/>
            <a:ext cx="3472556" cy="34396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solidFill>
              </a:rPr>
              <a:t>ТАЕК</a:t>
            </a:r>
            <a:endParaRPr lang="ru-RU" dirty="0">
              <a:solidFill>
                <a:schemeClr val="bg1"/>
              </a:solidFill>
            </a:endParaRPr>
          </a:p>
        </p:txBody>
      </p:sp>
      <p:sp>
        <p:nvSpPr>
          <p:cNvPr id="48" name="Прямоугольник 47"/>
          <p:cNvSpPr/>
          <p:nvPr/>
        </p:nvSpPr>
        <p:spPr>
          <a:xfrm>
            <a:off x="5594350" y="2127028"/>
            <a:ext cx="3459265" cy="37552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Ministry of Energy and Natural Resources (MENR)</a:t>
            </a:r>
            <a:endParaRPr lang="ru-RU" dirty="0">
              <a:solidFill>
                <a:schemeClr val="bg1"/>
              </a:solidFill>
            </a:endParaRPr>
          </a:p>
        </p:txBody>
      </p:sp>
      <p:sp>
        <p:nvSpPr>
          <p:cNvPr id="51" name="Прямоугольник 50"/>
          <p:cNvSpPr/>
          <p:nvPr/>
        </p:nvSpPr>
        <p:spPr>
          <a:xfrm>
            <a:off x="5602857" y="1000069"/>
            <a:ext cx="3450759" cy="39715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Ministry of Environment and Urban Planning</a:t>
            </a:r>
            <a:endParaRPr lang="ru-RU" dirty="0">
              <a:solidFill>
                <a:schemeClr val="bg1"/>
              </a:solidFill>
            </a:endParaRPr>
          </a:p>
        </p:txBody>
      </p:sp>
      <p:sp>
        <p:nvSpPr>
          <p:cNvPr id="52" name="Прямоугольник 51"/>
          <p:cNvSpPr/>
          <p:nvPr/>
        </p:nvSpPr>
        <p:spPr>
          <a:xfrm>
            <a:off x="5602859" y="4062245"/>
            <a:ext cx="3450756" cy="28109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EMRA</a:t>
            </a:r>
            <a:endParaRPr lang="ru-RU" dirty="0">
              <a:solidFill>
                <a:schemeClr val="bg1"/>
              </a:solidFill>
            </a:endParaRPr>
          </a:p>
        </p:txBody>
      </p:sp>
      <p:sp>
        <p:nvSpPr>
          <p:cNvPr id="53" name="Прямоугольник 52"/>
          <p:cNvSpPr/>
          <p:nvPr/>
        </p:nvSpPr>
        <p:spPr>
          <a:xfrm>
            <a:off x="5602858" y="4704461"/>
            <a:ext cx="3450759" cy="3384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0" dirty="0" smtClean="0">
                <a:solidFill>
                  <a:schemeClr val="tx2">
                    <a:lumMod val="75000"/>
                  </a:schemeClr>
                </a:solidFill>
              </a:rPr>
              <a:t>Other ministries, agencies, legal entities</a:t>
            </a:r>
            <a:endParaRPr lang="ru-RU" sz="1000" b="0" dirty="0">
              <a:solidFill>
                <a:schemeClr val="tx2">
                  <a:lumMod val="75000"/>
                </a:schemeClr>
              </a:solidFill>
            </a:endParaRPr>
          </a:p>
        </p:txBody>
      </p:sp>
      <p:sp>
        <p:nvSpPr>
          <p:cNvPr id="54" name="Прямоугольник 53"/>
          <p:cNvSpPr/>
          <p:nvPr/>
        </p:nvSpPr>
        <p:spPr>
          <a:xfrm>
            <a:off x="5594350" y="5493474"/>
            <a:ext cx="3443287" cy="3947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dirty="0" smtClean="0">
                <a:solidFill>
                  <a:schemeClr val="tx2">
                    <a:lumMod val="75000"/>
                  </a:schemeClr>
                </a:solidFill>
              </a:rPr>
              <a:t>Marine Affairs Secretariat of the Cabinet of Ministers</a:t>
            </a:r>
            <a:endParaRPr lang="ru-RU" b="0" dirty="0">
              <a:solidFill>
                <a:schemeClr val="tx2"/>
              </a:solidFill>
            </a:endParaRPr>
          </a:p>
        </p:txBody>
      </p:sp>
      <p:sp>
        <p:nvSpPr>
          <p:cNvPr id="55" name="Прямоугольник 54"/>
          <p:cNvSpPr/>
          <p:nvPr/>
        </p:nvSpPr>
        <p:spPr>
          <a:xfrm>
            <a:off x="236538" y="2005510"/>
            <a:ext cx="2282890" cy="4364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indent="-85725">
              <a:buFont typeface="Arial" pitchFamily="34" charset="0"/>
              <a:buChar char="•"/>
            </a:pPr>
            <a:r>
              <a:rPr lang="en-US" b="0" dirty="0" smtClean="0">
                <a:solidFill>
                  <a:schemeClr val="tx2">
                    <a:lumMod val="75000"/>
                  </a:schemeClr>
                </a:solidFill>
              </a:rPr>
              <a:t>Design works</a:t>
            </a:r>
            <a:endParaRPr lang="ru-RU" b="0" dirty="0" smtClean="0">
              <a:solidFill>
                <a:schemeClr val="tx2">
                  <a:lumMod val="75000"/>
                </a:schemeClr>
              </a:solidFill>
            </a:endParaRPr>
          </a:p>
          <a:p>
            <a:pPr marL="85725" indent="-85725">
              <a:buFont typeface="Arial" pitchFamily="34" charset="0"/>
              <a:buChar char="•"/>
            </a:pPr>
            <a:r>
              <a:rPr lang="en-US" b="0" dirty="0" smtClean="0">
                <a:solidFill>
                  <a:schemeClr val="tx2">
                    <a:lumMod val="75000"/>
                  </a:schemeClr>
                </a:solidFill>
              </a:rPr>
              <a:t>Commissioning</a:t>
            </a:r>
            <a:endParaRPr lang="ru-RU" b="0" dirty="0" smtClean="0">
              <a:solidFill>
                <a:schemeClr val="tx2">
                  <a:lumMod val="75000"/>
                </a:schemeClr>
              </a:solidFill>
            </a:endParaRPr>
          </a:p>
          <a:p>
            <a:pPr marL="85725" indent="-85725">
              <a:buFont typeface="Arial" pitchFamily="34" charset="0"/>
              <a:buChar char="•"/>
            </a:pPr>
            <a:r>
              <a:rPr lang="en-US" b="0" dirty="0" smtClean="0">
                <a:solidFill>
                  <a:schemeClr val="tx2">
                    <a:lumMod val="75000"/>
                  </a:schemeClr>
                </a:solidFill>
              </a:rPr>
              <a:t>Operation</a:t>
            </a:r>
            <a:endParaRPr lang="ru-RU" b="0" dirty="0">
              <a:solidFill>
                <a:schemeClr val="tx2">
                  <a:lumMod val="75000"/>
                </a:schemeClr>
              </a:solidFill>
            </a:endParaRPr>
          </a:p>
        </p:txBody>
      </p:sp>
      <p:sp>
        <p:nvSpPr>
          <p:cNvPr id="62" name="Прямоугольник 61"/>
          <p:cNvSpPr/>
          <p:nvPr/>
        </p:nvSpPr>
        <p:spPr>
          <a:xfrm>
            <a:off x="42399" y="3267519"/>
            <a:ext cx="3438144" cy="1569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indent="-85725">
              <a:buFont typeface="Arial" pitchFamily="34" charset="0"/>
              <a:buChar char="•"/>
            </a:pPr>
            <a:r>
              <a:rPr lang="en-US" b="0" dirty="0" smtClean="0">
                <a:solidFill>
                  <a:schemeClr val="tx2">
                    <a:lumMod val="75000"/>
                  </a:schemeClr>
                </a:solidFill>
              </a:rPr>
              <a:t>Developing EIA</a:t>
            </a:r>
            <a:endParaRPr lang="ru-RU" b="0" dirty="0" smtClean="0">
              <a:solidFill>
                <a:schemeClr val="tx2">
                  <a:lumMod val="75000"/>
                </a:schemeClr>
              </a:solidFill>
            </a:endParaRPr>
          </a:p>
          <a:p>
            <a:pPr marL="85725" indent="-85725">
              <a:buFont typeface="Arial" pitchFamily="34" charset="0"/>
              <a:buChar char="•"/>
            </a:pPr>
            <a:r>
              <a:rPr lang="en-US" b="0" dirty="0" smtClean="0">
                <a:solidFill>
                  <a:schemeClr val="tx2">
                    <a:lumMod val="75000"/>
                  </a:schemeClr>
                </a:solidFill>
              </a:rPr>
              <a:t>Design documents expertise</a:t>
            </a:r>
            <a:endParaRPr lang="ru-RU" b="0" dirty="0" smtClean="0">
              <a:solidFill>
                <a:schemeClr val="tx2">
                  <a:lumMod val="75000"/>
                </a:schemeClr>
              </a:solidFill>
            </a:endParaRPr>
          </a:p>
          <a:p>
            <a:pPr marL="85725" indent="-85725">
              <a:buFont typeface="Arial" pitchFamily="34" charset="0"/>
              <a:buChar char="•"/>
            </a:pPr>
            <a:r>
              <a:rPr lang="en-US" b="0" dirty="0" smtClean="0">
                <a:solidFill>
                  <a:schemeClr val="tx2">
                    <a:lumMod val="75000"/>
                  </a:schemeClr>
                </a:solidFill>
              </a:rPr>
              <a:t>Providing INIR materials</a:t>
            </a:r>
          </a:p>
          <a:p>
            <a:pPr marL="85725" indent="-85725">
              <a:buFont typeface="Arial" pitchFamily="34" charset="0"/>
              <a:buChar char="•"/>
            </a:pPr>
            <a:r>
              <a:rPr lang="en-US" b="0" dirty="0" smtClean="0">
                <a:solidFill>
                  <a:schemeClr val="tx2">
                    <a:lumMod val="75000"/>
                  </a:schemeClr>
                </a:solidFill>
              </a:rPr>
              <a:t>Developing post-Fukushima stress tests report</a:t>
            </a:r>
            <a:endParaRPr lang="ru-RU" b="0" dirty="0" smtClean="0">
              <a:solidFill>
                <a:schemeClr val="tx2">
                  <a:lumMod val="75000"/>
                </a:schemeClr>
              </a:solidFill>
            </a:endParaRPr>
          </a:p>
          <a:p>
            <a:pPr marL="85725" indent="-85725">
              <a:buFont typeface="Arial" pitchFamily="34" charset="0"/>
              <a:buChar char="•"/>
            </a:pPr>
            <a:r>
              <a:rPr lang="en-US" b="0" dirty="0" smtClean="0">
                <a:solidFill>
                  <a:schemeClr val="tx2">
                    <a:lumMod val="75000"/>
                  </a:schemeClr>
                </a:solidFill>
              </a:rPr>
              <a:t>Turkish Report to IAEA and other consulting services</a:t>
            </a:r>
            <a:r>
              <a:rPr lang="ru-RU" b="0" dirty="0" smtClean="0">
                <a:solidFill>
                  <a:schemeClr val="tx2">
                    <a:lumMod val="75000"/>
                  </a:schemeClr>
                </a:solidFill>
              </a:rPr>
              <a:t> </a:t>
            </a:r>
            <a:endParaRPr lang="ru-RU" b="0" dirty="0">
              <a:solidFill>
                <a:schemeClr val="tx2">
                  <a:lumMod val="75000"/>
                </a:schemeClr>
              </a:solidFill>
            </a:endParaRPr>
          </a:p>
        </p:txBody>
      </p:sp>
      <p:sp>
        <p:nvSpPr>
          <p:cNvPr id="64" name="Прямоугольник 63"/>
          <p:cNvSpPr/>
          <p:nvPr/>
        </p:nvSpPr>
        <p:spPr>
          <a:xfrm>
            <a:off x="5602859" y="1384789"/>
            <a:ext cx="3434779" cy="7399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0" dirty="0" smtClean="0">
                <a:solidFill>
                  <a:schemeClr val="tx2">
                    <a:lumMod val="75000"/>
                  </a:schemeClr>
                </a:solidFill>
              </a:rPr>
              <a:t>EIA</a:t>
            </a:r>
            <a:r>
              <a:rPr lang="ru-RU" sz="1100" b="0" dirty="0" smtClean="0">
                <a:solidFill>
                  <a:schemeClr val="tx2">
                    <a:lumMod val="75000"/>
                  </a:schemeClr>
                </a:solidFill>
              </a:rPr>
              <a:t>,</a:t>
            </a:r>
          </a:p>
          <a:p>
            <a:r>
              <a:rPr lang="en-US" sz="1100" b="0" dirty="0" smtClean="0">
                <a:solidFill>
                  <a:schemeClr val="tx2">
                    <a:lumMod val="75000"/>
                  </a:schemeClr>
                </a:solidFill>
              </a:rPr>
              <a:t>All the permits for work completion, including coast zone construction</a:t>
            </a:r>
            <a:endParaRPr lang="ru-RU" sz="1100" b="0" dirty="0">
              <a:solidFill>
                <a:schemeClr val="tx2">
                  <a:lumMod val="75000"/>
                </a:schemeClr>
              </a:solidFill>
            </a:endParaRPr>
          </a:p>
        </p:txBody>
      </p:sp>
      <p:sp>
        <p:nvSpPr>
          <p:cNvPr id="65" name="Прямоугольник 64"/>
          <p:cNvSpPr/>
          <p:nvPr/>
        </p:nvSpPr>
        <p:spPr>
          <a:xfrm>
            <a:off x="5616148" y="3093723"/>
            <a:ext cx="3434781" cy="9587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0" dirty="0" smtClean="0">
                <a:solidFill>
                  <a:schemeClr val="tx2">
                    <a:lumMod val="75000"/>
                  </a:schemeClr>
                </a:solidFill>
              </a:rPr>
              <a:t>Licenses</a:t>
            </a:r>
            <a:r>
              <a:rPr lang="ru-RU" sz="1100" b="0" dirty="0" smtClean="0">
                <a:solidFill>
                  <a:schemeClr val="tx2">
                    <a:lumMod val="75000"/>
                  </a:schemeClr>
                </a:solidFill>
              </a:rPr>
              <a:t>:</a:t>
            </a:r>
          </a:p>
          <a:p>
            <a:pPr marL="93663" indent="-93663">
              <a:buFont typeface="Arial" pitchFamily="34" charset="0"/>
              <a:buChar char="•"/>
            </a:pPr>
            <a:r>
              <a:rPr lang="en-US" sz="1100" b="0" dirty="0" smtClean="0">
                <a:solidFill>
                  <a:schemeClr val="tx2">
                    <a:lumMod val="75000"/>
                  </a:schemeClr>
                </a:solidFill>
              </a:rPr>
              <a:t>site</a:t>
            </a:r>
            <a:endParaRPr lang="ru-RU" sz="1100" b="0" dirty="0" smtClean="0">
              <a:solidFill>
                <a:schemeClr val="tx2">
                  <a:lumMod val="75000"/>
                </a:schemeClr>
              </a:solidFill>
            </a:endParaRPr>
          </a:p>
          <a:p>
            <a:pPr marL="93663" indent="-93663">
              <a:buFont typeface="Arial" pitchFamily="34" charset="0"/>
              <a:buChar char="•"/>
            </a:pPr>
            <a:r>
              <a:rPr lang="en-US" sz="1100" b="0" dirty="0" smtClean="0">
                <a:solidFill>
                  <a:schemeClr val="tx2">
                    <a:lumMod val="75000"/>
                  </a:schemeClr>
                </a:solidFill>
              </a:rPr>
              <a:t>construction</a:t>
            </a:r>
            <a:endParaRPr lang="ru-RU" sz="1100" b="0" dirty="0" smtClean="0">
              <a:solidFill>
                <a:schemeClr val="tx2">
                  <a:lumMod val="75000"/>
                </a:schemeClr>
              </a:solidFill>
            </a:endParaRPr>
          </a:p>
          <a:p>
            <a:pPr marL="93663" indent="-93663">
              <a:buFont typeface="Arial" pitchFamily="34" charset="0"/>
              <a:buChar char="•"/>
            </a:pPr>
            <a:r>
              <a:rPr lang="en-US" sz="1100" b="0" dirty="0" smtClean="0">
                <a:solidFill>
                  <a:schemeClr val="tx2">
                    <a:lumMod val="75000"/>
                  </a:schemeClr>
                </a:solidFill>
              </a:rPr>
              <a:t>commissioning</a:t>
            </a:r>
            <a:endParaRPr lang="ru-RU" sz="1100" b="0" dirty="0" smtClean="0">
              <a:solidFill>
                <a:schemeClr val="tx2">
                  <a:lumMod val="75000"/>
                </a:schemeClr>
              </a:solidFill>
            </a:endParaRPr>
          </a:p>
          <a:p>
            <a:pPr marL="93663" indent="-93663">
              <a:buFont typeface="Arial" pitchFamily="34" charset="0"/>
              <a:buChar char="•"/>
            </a:pPr>
            <a:r>
              <a:rPr lang="en-US" sz="1100" b="0" dirty="0" smtClean="0">
                <a:solidFill>
                  <a:schemeClr val="tx2">
                    <a:lumMod val="75000"/>
                  </a:schemeClr>
                </a:solidFill>
              </a:rPr>
              <a:t>operation</a:t>
            </a:r>
            <a:endParaRPr lang="ru-RU" sz="1100" b="0" dirty="0" smtClean="0">
              <a:solidFill>
                <a:schemeClr val="tx2">
                  <a:lumMod val="75000"/>
                </a:schemeClr>
              </a:solidFill>
            </a:endParaRPr>
          </a:p>
        </p:txBody>
      </p:sp>
      <p:sp>
        <p:nvSpPr>
          <p:cNvPr id="67" name="Прямоугольник 66"/>
          <p:cNvSpPr/>
          <p:nvPr/>
        </p:nvSpPr>
        <p:spPr>
          <a:xfrm>
            <a:off x="5616150" y="4334629"/>
            <a:ext cx="3421487" cy="218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0" dirty="0" smtClean="0">
                <a:solidFill>
                  <a:schemeClr val="tx2">
                    <a:lumMod val="75000"/>
                  </a:schemeClr>
                </a:solidFill>
              </a:rPr>
              <a:t>Generation license</a:t>
            </a:r>
            <a:endParaRPr lang="ru-RU" b="0" dirty="0">
              <a:solidFill>
                <a:schemeClr val="tx2">
                  <a:lumMod val="75000"/>
                </a:schemeClr>
              </a:solidFill>
            </a:endParaRPr>
          </a:p>
        </p:txBody>
      </p:sp>
      <p:sp>
        <p:nvSpPr>
          <p:cNvPr id="69" name="Прямоугольник 68"/>
          <p:cNvSpPr/>
          <p:nvPr/>
        </p:nvSpPr>
        <p:spPr>
          <a:xfrm>
            <a:off x="5616148" y="2531532"/>
            <a:ext cx="3437469" cy="218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0" dirty="0" smtClean="0">
                <a:solidFill>
                  <a:schemeClr val="tx2">
                    <a:lumMod val="75000"/>
                  </a:schemeClr>
                </a:solidFill>
              </a:rPr>
              <a:t>IGA executive body</a:t>
            </a:r>
            <a:endParaRPr lang="ru-RU" sz="1100" b="0" dirty="0">
              <a:solidFill>
                <a:schemeClr val="tx2">
                  <a:lumMod val="75000"/>
                </a:schemeClr>
              </a:solidFill>
            </a:endParaRPr>
          </a:p>
        </p:txBody>
      </p:sp>
      <p:sp>
        <p:nvSpPr>
          <p:cNvPr id="70" name="Прямоугольник 69"/>
          <p:cNvSpPr/>
          <p:nvPr/>
        </p:nvSpPr>
        <p:spPr>
          <a:xfrm>
            <a:off x="5602857" y="5042924"/>
            <a:ext cx="3434780" cy="4364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0" dirty="0" smtClean="0">
                <a:solidFill>
                  <a:schemeClr val="tx2">
                    <a:lumMod val="75000"/>
                  </a:schemeClr>
                </a:solidFill>
              </a:rPr>
              <a:t>Concurrence of permits issued by the Ministry of Environment and Urbanization</a:t>
            </a:r>
            <a:endParaRPr lang="ru-RU" sz="1100" b="0" dirty="0">
              <a:solidFill>
                <a:schemeClr val="tx2">
                  <a:lumMod val="75000"/>
                </a:schemeClr>
              </a:solidFill>
            </a:endParaRPr>
          </a:p>
        </p:txBody>
      </p:sp>
      <p:sp>
        <p:nvSpPr>
          <p:cNvPr id="71" name="Прямоугольник 70"/>
          <p:cNvSpPr/>
          <p:nvPr/>
        </p:nvSpPr>
        <p:spPr>
          <a:xfrm>
            <a:off x="5602859" y="5888182"/>
            <a:ext cx="3434778" cy="5205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0" dirty="0" smtClean="0">
                <a:solidFill>
                  <a:schemeClr val="tx2">
                    <a:lumMod val="75000"/>
                  </a:schemeClr>
                </a:solidFill>
              </a:rPr>
              <a:t>Opinion on possibility to modify the coast line</a:t>
            </a:r>
            <a:endParaRPr lang="ru-RU" sz="1100" b="0" dirty="0">
              <a:solidFill>
                <a:schemeClr val="tx2">
                  <a:lumMod val="75000"/>
                </a:schemeClr>
              </a:solidFill>
            </a:endParaRPr>
          </a:p>
        </p:txBody>
      </p:sp>
      <p:cxnSp>
        <p:nvCxnSpPr>
          <p:cNvPr id="28" name="Прямая со стрелкой 27"/>
          <p:cNvCxnSpPr>
            <a:endCxn id="48" idx="1"/>
          </p:cNvCxnSpPr>
          <p:nvPr/>
        </p:nvCxnSpPr>
        <p:spPr>
          <a:xfrm>
            <a:off x="5310665" y="2314791"/>
            <a:ext cx="283685" cy="0"/>
          </a:xfrm>
          <a:prstGeom prst="straightConnector1">
            <a:avLst/>
          </a:prstGeom>
          <a:ln w="12700">
            <a:solidFill>
              <a:schemeClr val="accent6">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a:endCxn id="46" idx="1"/>
          </p:cNvCxnSpPr>
          <p:nvPr/>
        </p:nvCxnSpPr>
        <p:spPr>
          <a:xfrm>
            <a:off x="2769841" y="2284309"/>
            <a:ext cx="212326" cy="1"/>
          </a:xfrm>
          <a:prstGeom prst="straightConnector1">
            <a:avLst/>
          </a:prstGeom>
          <a:ln w="12700">
            <a:solidFill>
              <a:schemeClr val="accent6">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Прямая со стрелкой 81"/>
          <p:cNvCxnSpPr/>
          <p:nvPr/>
        </p:nvCxnSpPr>
        <p:spPr>
          <a:xfrm>
            <a:off x="2560072" y="1616459"/>
            <a:ext cx="212326" cy="1"/>
          </a:xfrm>
          <a:prstGeom prst="straightConnector1">
            <a:avLst/>
          </a:prstGeom>
          <a:ln w="12700">
            <a:solidFill>
              <a:schemeClr val="accent6">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a:stCxn id="100" idx="3"/>
            <a:endCxn id="101" idx="3"/>
          </p:cNvCxnSpPr>
          <p:nvPr/>
        </p:nvCxnSpPr>
        <p:spPr>
          <a:xfrm>
            <a:off x="2793556" y="1606114"/>
            <a:ext cx="21159" cy="1428255"/>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8" name="Стрелка вправо 77"/>
          <p:cNvSpPr/>
          <p:nvPr/>
        </p:nvSpPr>
        <p:spPr>
          <a:xfrm>
            <a:off x="5310665" y="2753631"/>
            <a:ext cx="306317" cy="251176"/>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6" name="Стрелка вправо 95"/>
          <p:cNvSpPr/>
          <p:nvPr/>
        </p:nvSpPr>
        <p:spPr>
          <a:xfrm>
            <a:off x="5326953" y="2189203"/>
            <a:ext cx="254643" cy="251176"/>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7" name="Стрелка вправо 96"/>
          <p:cNvSpPr/>
          <p:nvPr/>
        </p:nvSpPr>
        <p:spPr>
          <a:xfrm>
            <a:off x="5339707" y="1073059"/>
            <a:ext cx="277275" cy="251176"/>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8" name="Стрелка вправо 97"/>
          <p:cNvSpPr/>
          <p:nvPr/>
        </p:nvSpPr>
        <p:spPr>
          <a:xfrm>
            <a:off x="5297912" y="4092165"/>
            <a:ext cx="319070" cy="251176"/>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9" name="Стрелка вправо 98"/>
          <p:cNvSpPr/>
          <p:nvPr/>
        </p:nvSpPr>
        <p:spPr>
          <a:xfrm>
            <a:off x="5326953" y="5518766"/>
            <a:ext cx="290029" cy="251176"/>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0" name="Стрелка вправо 99"/>
          <p:cNvSpPr/>
          <p:nvPr/>
        </p:nvSpPr>
        <p:spPr>
          <a:xfrm>
            <a:off x="2538913" y="1480526"/>
            <a:ext cx="254643" cy="251176"/>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1" name="Стрелка вправо 100"/>
          <p:cNvSpPr/>
          <p:nvPr/>
        </p:nvSpPr>
        <p:spPr>
          <a:xfrm>
            <a:off x="2560072" y="2908781"/>
            <a:ext cx="254643" cy="251176"/>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Стрелка вправо 102"/>
          <p:cNvSpPr/>
          <p:nvPr/>
        </p:nvSpPr>
        <p:spPr>
          <a:xfrm>
            <a:off x="2785494" y="2189271"/>
            <a:ext cx="254643" cy="251176"/>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06" name="Прямая соединительная линия 105"/>
          <p:cNvCxnSpPr/>
          <p:nvPr/>
        </p:nvCxnSpPr>
        <p:spPr>
          <a:xfrm flipH="1">
            <a:off x="5297911" y="1206567"/>
            <a:ext cx="12754" cy="444570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Прямая соединительная линия 119"/>
          <p:cNvCxnSpPr/>
          <p:nvPr/>
        </p:nvCxnSpPr>
        <p:spPr>
          <a:xfrm flipV="1">
            <a:off x="5099544" y="2314859"/>
            <a:ext cx="194844" cy="1"/>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3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3185"/>
            <a:ext cx="1187624" cy="960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Прямоугольник 37"/>
          <p:cNvSpPr/>
          <p:nvPr/>
        </p:nvSpPr>
        <p:spPr>
          <a:xfrm>
            <a:off x="280428" y="783997"/>
            <a:ext cx="889868" cy="2637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2"/>
                </a:solidFill>
              </a:rPr>
              <a:t>ROSATOM</a:t>
            </a:r>
            <a:endParaRPr lang="ru-RU" sz="1000" b="1" dirty="0">
              <a:solidFill>
                <a:schemeClr val="tx2"/>
              </a:solidFill>
            </a:endParaRPr>
          </a:p>
        </p:txBody>
      </p:sp>
    </p:spTree>
    <p:extLst>
      <p:ext uri="{BB962C8B-B14F-4D97-AF65-F5344CB8AC3E}">
        <p14:creationId xmlns:p14="http://schemas.microsoft.com/office/powerpoint/2010/main" val="5539340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72246" y="214403"/>
            <a:ext cx="6923112" cy="435772"/>
          </a:xfrm>
        </p:spPr>
        <p:txBody>
          <a:bodyPr>
            <a:noAutofit/>
          </a:bodyPr>
          <a:lstStyle/>
          <a:p>
            <a:r>
              <a:rPr lang="en-US" sz="2000" b="1" dirty="0" smtClean="0">
                <a:solidFill>
                  <a:srgbClr val="002060"/>
                </a:solidFill>
                <a:latin typeface="Arial" pitchFamily="34" charset="0"/>
                <a:cs typeface="Arial" pitchFamily="34" charset="0"/>
              </a:rPr>
              <a:t>Equipment and services estimated cost breakdown</a:t>
            </a:r>
            <a:endParaRPr lang="ru-RU" sz="2000" b="1" dirty="0">
              <a:solidFill>
                <a:srgbClr val="002060"/>
              </a:solidFill>
              <a:latin typeface="Arial" pitchFamily="34" charset="0"/>
              <a:cs typeface="Arial" pitchFamily="34" charset="0"/>
            </a:endParaRPr>
          </a:p>
        </p:txBody>
      </p:sp>
      <p:pic>
        <p:nvPicPr>
          <p:cNvPr id="11" name="Picture 1"/>
          <p:cNvPicPr>
            <a:picLocks noChangeAspect="1" noChangeArrowheads="1"/>
          </p:cNvPicPr>
          <p:nvPr/>
        </p:nvPicPr>
        <p:blipFill>
          <a:blip r:embed="rId2" cstate="print"/>
          <a:srcRect/>
          <a:stretch>
            <a:fillRect/>
          </a:stretch>
        </p:blipFill>
        <p:spPr bwMode="auto">
          <a:xfrm>
            <a:off x="8013614" y="0"/>
            <a:ext cx="997236" cy="710410"/>
          </a:xfrm>
          <a:prstGeom prst="rect">
            <a:avLst/>
          </a:prstGeom>
          <a:noFill/>
          <a:ln>
            <a:noFill/>
          </a:ln>
          <a:effectLst>
            <a:outerShdw algn="ctr" rotWithShape="0">
              <a:srgbClr val="999999"/>
            </a:outerShdw>
          </a:effectLst>
          <a:extLst/>
        </p:spPr>
      </p:pic>
      <p:sp>
        <p:nvSpPr>
          <p:cNvPr id="12" name="TextBox 38"/>
          <p:cNvSpPr txBox="1">
            <a:spLocks noChangeArrowheads="1"/>
          </p:cNvSpPr>
          <p:nvPr/>
        </p:nvSpPr>
        <p:spPr bwMode="auto">
          <a:xfrm>
            <a:off x="8013613" y="710410"/>
            <a:ext cx="1123511" cy="215444"/>
          </a:xfrm>
          <a:prstGeom prst="rect">
            <a:avLst/>
          </a:prstGeom>
          <a:gradFill flip="none" rotWithShape="1">
            <a:gsLst>
              <a:gs pos="0">
                <a:srgbClr val="7AC143">
                  <a:shade val="30000"/>
                  <a:satMod val="115000"/>
                </a:srgbClr>
              </a:gs>
              <a:gs pos="50000">
                <a:srgbClr val="7AC143">
                  <a:shade val="67500"/>
                  <a:satMod val="115000"/>
                </a:srgbClr>
              </a:gs>
              <a:gs pos="100000">
                <a:srgbClr val="7AC143">
                  <a:shade val="100000"/>
                  <a:satMod val="115000"/>
                </a:srgbClr>
              </a:gs>
            </a:gsLst>
            <a:lin ang="2700000" scaled="1"/>
            <a:tileRect/>
          </a:gradFill>
          <a:ln>
            <a:solidFill>
              <a:schemeClr val="bg1">
                <a:lumMod val="50000"/>
              </a:schemeClr>
            </a:solidFill>
            <a:headEnd type="none" w="med" len="med"/>
            <a:tailEnd type="arrow"/>
          </a:ln>
        </p:spPr>
        <p:style>
          <a:lnRef idx="2">
            <a:schemeClr val="accent6"/>
          </a:lnRef>
          <a:fillRef idx="0">
            <a:schemeClr val="accent6"/>
          </a:fillRef>
          <a:effectRef idx="1">
            <a:schemeClr val="accent6"/>
          </a:effectRef>
          <a:fontRef idx="minor">
            <a:schemeClr val="tx1"/>
          </a:fontRef>
        </p:style>
        <p:txBody>
          <a:bodyPr wrap="square">
            <a:spAutoFit/>
          </a:bodyPr>
          <a:lstStyle/>
          <a:p>
            <a:pPr algn="ctr" fontAlgn="auto">
              <a:spcBef>
                <a:spcPts val="0"/>
              </a:spcBef>
              <a:spcAft>
                <a:spcPts val="0"/>
              </a:spcAft>
            </a:pPr>
            <a:r>
              <a:rPr lang="en-US" sz="800" dirty="0" smtClean="0">
                <a:solidFill>
                  <a:prstClr val="white"/>
                </a:solidFill>
                <a:latin typeface="Arial" pitchFamily="34" charset="0"/>
                <a:cs typeface="Arial" pitchFamily="34" charset="0"/>
              </a:rPr>
              <a:t>AKKUYU NGS A</a:t>
            </a:r>
            <a:r>
              <a:rPr lang="tr-TR" sz="800" dirty="0" smtClean="0">
                <a:solidFill>
                  <a:prstClr val="white"/>
                </a:solidFill>
                <a:latin typeface="Arial" pitchFamily="34" charset="0"/>
                <a:cs typeface="Arial" pitchFamily="34" charset="0"/>
              </a:rPr>
              <a:t>Ş</a:t>
            </a:r>
            <a:endParaRPr lang="en-US" sz="800" dirty="0">
              <a:solidFill>
                <a:prstClr val="white"/>
              </a:solidFill>
              <a:latin typeface="Arial" pitchFamily="34" charset="0"/>
              <a:cs typeface="Arial" pitchFamily="34" charset="0"/>
            </a:endParaRPr>
          </a:p>
        </p:txBody>
      </p:sp>
      <p:pic>
        <p:nvPicPr>
          <p:cNvPr id="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 y="-630"/>
            <a:ext cx="1187918" cy="96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Номер слайда 2"/>
          <p:cNvSpPr>
            <a:spLocks noGrp="1"/>
          </p:cNvSpPr>
          <p:nvPr>
            <p:ph type="sldNum" sz="quarter" idx="10"/>
          </p:nvPr>
        </p:nvSpPr>
        <p:spPr>
          <a:xfrm>
            <a:off x="8503655" y="6412697"/>
            <a:ext cx="507194" cy="3183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tx1"/>
                </a:solidFill>
                <a:latin typeface="Arial" pitchFamily="34" charset="0"/>
                <a:ea typeface="Arial Unicode MS" pitchFamily="34" charset="-128"/>
                <a:cs typeface="Arial Unicode MS" pitchFamily="34" charset="-128"/>
              </a:defRPr>
            </a:lvl1pPr>
            <a:lvl2pPr marL="742950" indent="-285750">
              <a:defRPr sz="900">
                <a:solidFill>
                  <a:schemeClr val="tx1"/>
                </a:solidFill>
                <a:latin typeface="Arial" pitchFamily="34" charset="0"/>
                <a:ea typeface="Arial Unicode MS" pitchFamily="34" charset="-128"/>
                <a:cs typeface="Arial Unicode MS" pitchFamily="34" charset="-128"/>
              </a:defRPr>
            </a:lvl2pPr>
            <a:lvl3pPr marL="1143000" indent="-228600">
              <a:defRPr sz="900">
                <a:solidFill>
                  <a:schemeClr val="tx1"/>
                </a:solidFill>
                <a:latin typeface="Arial" pitchFamily="34" charset="0"/>
                <a:ea typeface="Arial Unicode MS" pitchFamily="34" charset="-128"/>
                <a:cs typeface="Arial Unicode MS" pitchFamily="34" charset="-128"/>
              </a:defRPr>
            </a:lvl3pPr>
            <a:lvl4pPr marL="1600200" indent="-228600">
              <a:defRPr sz="900">
                <a:solidFill>
                  <a:schemeClr val="tx1"/>
                </a:solidFill>
                <a:latin typeface="Arial" pitchFamily="34" charset="0"/>
                <a:ea typeface="Arial Unicode MS" pitchFamily="34" charset="-128"/>
                <a:cs typeface="Arial Unicode MS" pitchFamily="34" charset="-128"/>
              </a:defRPr>
            </a:lvl4pPr>
            <a:lvl5pPr marL="2057400" indent="-228600">
              <a:defRPr sz="900">
                <a:solidFill>
                  <a:schemeClr val="tx1"/>
                </a:solidFill>
                <a:latin typeface="Arial" pitchFamily="34" charset="0"/>
                <a:ea typeface="Arial Unicode MS" pitchFamily="34" charset="-128"/>
                <a:cs typeface="Arial Unicode MS" pitchFamily="34" charset="-128"/>
              </a:defRPr>
            </a:lvl5pPr>
            <a:lvl6pPr marL="2514600" indent="-228600" fontAlgn="base">
              <a:spcBef>
                <a:spcPct val="0"/>
              </a:spcBef>
              <a:spcAft>
                <a:spcPct val="0"/>
              </a:spcAft>
              <a:defRPr sz="900">
                <a:solidFill>
                  <a:schemeClr val="tx1"/>
                </a:solidFill>
                <a:latin typeface="Arial" pitchFamily="34" charset="0"/>
                <a:ea typeface="Arial Unicode MS" pitchFamily="34" charset="-128"/>
                <a:cs typeface="Arial Unicode MS" pitchFamily="34" charset="-128"/>
              </a:defRPr>
            </a:lvl6pPr>
            <a:lvl7pPr marL="2971800" indent="-228600" fontAlgn="base">
              <a:spcBef>
                <a:spcPct val="0"/>
              </a:spcBef>
              <a:spcAft>
                <a:spcPct val="0"/>
              </a:spcAft>
              <a:defRPr sz="900">
                <a:solidFill>
                  <a:schemeClr val="tx1"/>
                </a:solidFill>
                <a:latin typeface="Arial" pitchFamily="34" charset="0"/>
                <a:ea typeface="Arial Unicode MS" pitchFamily="34" charset="-128"/>
                <a:cs typeface="Arial Unicode MS" pitchFamily="34" charset="-128"/>
              </a:defRPr>
            </a:lvl7pPr>
            <a:lvl8pPr marL="3429000" indent="-228600" fontAlgn="base">
              <a:spcBef>
                <a:spcPct val="0"/>
              </a:spcBef>
              <a:spcAft>
                <a:spcPct val="0"/>
              </a:spcAft>
              <a:defRPr sz="900">
                <a:solidFill>
                  <a:schemeClr val="tx1"/>
                </a:solidFill>
                <a:latin typeface="Arial" pitchFamily="34" charset="0"/>
                <a:ea typeface="Arial Unicode MS" pitchFamily="34" charset="-128"/>
                <a:cs typeface="Arial Unicode MS" pitchFamily="34" charset="-128"/>
              </a:defRPr>
            </a:lvl8pPr>
            <a:lvl9pPr marL="3886200" indent="-228600" fontAlgn="base">
              <a:spcBef>
                <a:spcPct val="0"/>
              </a:spcBef>
              <a:spcAft>
                <a:spcPct val="0"/>
              </a:spcAft>
              <a:defRPr sz="900">
                <a:solidFill>
                  <a:schemeClr val="tx1"/>
                </a:solidFill>
                <a:latin typeface="Arial" pitchFamily="34" charset="0"/>
                <a:ea typeface="Arial Unicode MS" pitchFamily="34" charset="-128"/>
                <a:cs typeface="Arial Unicode MS" pitchFamily="34" charset="-128"/>
              </a:defRPr>
            </a:lvl9pPr>
          </a:lstStyle>
          <a:p>
            <a:pPr algn="r"/>
            <a:fld id="{4308FF90-EF38-4AC8-AA4A-64D43A441C43}" type="slidenum">
              <a:rPr lang="en-US" sz="1800" b="1" smtClean="0">
                <a:solidFill>
                  <a:srgbClr val="1F497D"/>
                </a:solidFill>
              </a:rPr>
              <a:pPr algn="r"/>
              <a:t>7</a:t>
            </a:fld>
            <a:r>
              <a:rPr lang="en-US" sz="1800" b="1" dirty="0" smtClean="0">
                <a:solidFill>
                  <a:srgbClr val="1F497D"/>
                </a:solidFill>
              </a:rPr>
              <a:t> </a:t>
            </a:r>
          </a:p>
        </p:txBody>
      </p:sp>
      <p:sp>
        <p:nvSpPr>
          <p:cNvPr id="18" name="Прямоугольник 17"/>
          <p:cNvSpPr/>
          <p:nvPr/>
        </p:nvSpPr>
        <p:spPr>
          <a:xfrm>
            <a:off x="3779912" y="1026579"/>
            <a:ext cx="4680520" cy="461665"/>
          </a:xfrm>
          <a:prstGeom prst="rect">
            <a:avLst/>
          </a:prstGeom>
          <a:solidFill>
            <a:schemeClr val="accent6">
              <a:lumMod val="75000"/>
            </a:schemeClr>
          </a:solidFill>
        </p:spPr>
        <p:txBody>
          <a:bodyPr wrap="square">
            <a:spAutoFit/>
          </a:bodyPr>
          <a:lstStyle/>
          <a:p>
            <a:pPr algn="ctr" fontAlgn="auto">
              <a:spcBef>
                <a:spcPts val="0"/>
              </a:spcBef>
              <a:spcAft>
                <a:spcPts val="0"/>
              </a:spcAft>
            </a:pPr>
            <a:r>
              <a:rPr lang="en-US" dirty="0" smtClean="0">
                <a:solidFill>
                  <a:prstClr val="white"/>
                </a:solidFill>
                <a:latin typeface="Arial" pitchFamily="34" charset="0"/>
                <a:cs typeface="Arial" pitchFamily="34" charset="0"/>
              </a:rPr>
              <a:t>Opportunities for localization during </a:t>
            </a:r>
            <a:r>
              <a:rPr lang="en-US" dirty="0" err="1" smtClean="0">
                <a:solidFill>
                  <a:prstClr val="white"/>
                </a:solidFill>
                <a:latin typeface="Arial" pitchFamily="34" charset="0"/>
                <a:cs typeface="Arial" pitchFamily="34" charset="0"/>
              </a:rPr>
              <a:t>Akkuyu</a:t>
            </a:r>
            <a:r>
              <a:rPr lang="en-US" dirty="0" smtClean="0">
                <a:solidFill>
                  <a:prstClr val="white"/>
                </a:solidFill>
                <a:latin typeface="Arial" pitchFamily="34" charset="0"/>
                <a:cs typeface="Arial" pitchFamily="34" charset="0"/>
              </a:rPr>
              <a:t> NPP construction </a:t>
            </a:r>
            <a:r>
              <a:rPr lang="ru-RU" dirty="0" smtClean="0">
                <a:solidFill>
                  <a:prstClr val="white"/>
                </a:solidFill>
                <a:latin typeface="Arial" pitchFamily="34" charset="0"/>
                <a:cs typeface="Arial" pitchFamily="34" charset="0"/>
              </a:rPr>
              <a:t>(</a:t>
            </a:r>
            <a:r>
              <a:rPr lang="en-US" dirty="0" smtClean="0">
                <a:solidFill>
                  <a:prstClr val="white"/>
                </a:solidFill>
                <a:latin typeface="Arial" pitchFamily="34" charset="0"/>
                <a:cs typeface="Arial" pitchFamily="34" charset="0"/>
              </a:rPr>
              <a:t>share of the total cost</a:t>
            </a:r>
            <a:r>
              <a:rPr lang="ru-RU" dirty="0" smtClean="0">
                <a:solidFill>
                  <a:prstClr val="white"/>
                </a:solidFill>
                <a:latin typeface="Arial" pitchFamily="34" charset="0"/>
                <a:cs typeface="Arial" pitchFamily="34" charset="0"/>
              </a:rPr>
              <a:t>)</a:t>
            </a:r>
            <a:endParaRPr lang="ru-RU" dirty="0">
              <a:solidFill>
                <a:prstClr val="white"/>
              </a:solidFill>
              <a:latin typeface="Arial" pitchFamily="34" charset="0"/>
              <a:cs typeface="Arial" pitchFamily="34"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ru-RU" sz="1800" b="0">
              <a:solidFill>
                <a:prstClr val="black"/>
              </a:solidFill>
              <a:latin typeface="Calibri"/>
              <a:cs typeface="+mn-cs"/>
            </a:endParaRPr>
          </a:p>
        </p:txBody>
      </p:sp>
      <p:graphicFrame>
        <p:nvGraphicFramePr>
          <p:cNvPr id="4" name="Таблица 3"/>
          <p:cNvGraphicFramePr>
            <a:graphicFrameLocks noGrp="1"/>
          </p:cNvGraphicFramePr>
          <p:nvPr>
            <p:extLst>
              <p:ext uri="{D42A27DB-BD31-4B8C-83A1-F6EECF244321}">
                <p14:modId xmlns:p14="http://schemas.microsoft.com/office/powerpoint/2010/main" val="539640437"/>
              </p:ext>
            </p:extLst>
          </p:nvPr>
        </p:nvGraphicFramePr>
        <p:xfrm>
          <a:off x="107504" y="1844825"/>
          <a:ext cx="3700016" cy="2992742"/>
        </p:xfrm>
        <a:graphic>
          <a:graphicData uri="http://schemas.openxmlformats.org/drawingml/2006/table">
            <a:tbl>
              <a:tblPr>
                <a:tableStyleId>{5C22544A-7EE6-4342-B048-85BDC9FD1C3A}</a:tableStyleId>
              </a:tblPr>
              <a:tblGrid>
                <a:gridCol w="2388441"/>
                <a:gridCol w="1311575"/>
              </a:tblGrid>
              <a:tr h="290474">
                <a:tc>
                  <a:txBody>
                    <a:bodyPr/>
                    <a:lstStyle/>
                    <a:p>
                      <a:pPr algn="ctr" fontAlgn="ctr"/>
                      <a:r>
                        <a:rPr lang="ru-RU" sz="1200" u="none" strike="noStrike" dirty="0">
                          <a:solidFill>
                            <a:schemeClr val="tx2"/>
                          </a:solidFill>
                          <a:effectLst/>
                          <a:latin typeface="Arial" pitchFamily="34" charset="0"/>
                          <a:cs typeface="Arial" pitchFamily="34" charset="0"/>
                        </a:rPr>
                        <a:t> </a:t>
                      </a:r>
                      <a:endParaRPr lang="ru-RU" sz="1200" b="0" i="0" u="none" strike="noStrike" dirty="0">
                        <a:solidFill>
                          <a:schemeClr val="tx2"/>
                        </a:solidFill>
                        <a:effectLst/>
                        <a:latin typeface="Arial" pitchFamily="34" charset="0"/>
                        <a:cs typeface="Arial" pitchFamily="34" charset="0"/>
                      </a:endParaRPr>
                    </a:p>
                  </a:txBody>
                  <a:tcPr marL="9525" marR="9525" marT="9525" marB="0" anchor="ctr">
                    <a:noFill/>
                  </a:tcPr>
                </a:tc>
                <a:tc>
                  <a:txBody>
                    <a:bodyPr/>
                    <a:lstStyle/>
                    <a:p>
                      <a:pPr algn="ctr" fontAlgn="ctr"/>
                      <a:r>
                        <a:rPr lang="ru-RU" sz="1200" u="none" strike="noStrike" dirty="0">
                          <a:solidFill>
                            <a:schemeClr val="tx2"/>
                          </a:solidFill>
                          <a:effectLst/>
                          <a:latin typeface="Arial" pitchFamily="34" charset="0"/>
                          <a:cs typeface="Arial" pitchFamily="34" charset="0"/>
                        </a:rPr>
                        <a:t>$ </a:t>
                      </a:r>
                      <a:r>
                        <a:rPr lang="en-US" sz="1200" u="none" strike="noStrike" dirty="0" err="1" smtClean="0">
                          <a:solidFill>
                            <a:schemeClr val="tx2"/>
                          </a:solidFill>
                          <a:effectLst/>
                          <a:latin typeface="Arial" pitchFamily="34" charset="0"/>
                          <a:cs typeface="Arial" pitchFamily="34" charset="0"/>
                        </a:rPr>
                        <a:t>bln</a:t>
                      </a:r>
                      <a:endParaRPr lang="ru-RU" sz="1200" b="0" i="0" u="none" strike="noStrike" dirty="0">
                        <a:solidFill>
                          <a:schemeClr val="tx2"/>
                        </a:solidFill>
                        <a:effectLst/>
                        <a:latin typeface="Arial" pitchFamily="34" charset="0"/>
                        <a:cs typeface="Arial" pitchFamily="34" charset="0"/>
                      </a:endParaRPr>
                    </a:p>
                  </a:txBody>
                  <a:tcPr marL="9525" marR="9525" marT="9525" marB="0" anchor="ctr">
                    <a:noFill/>
                  </a:tcPr>
                </a:tc>
              </a:tr>
              <a:tr h="378468">
                <a:tc>
                  <a:txBody>
                    <a:bodyPr/>
                    <a:lstStyle/>
                    <a:p>
                      <a:pPr algn="l" fontAlgn="ctr"/>
                      <a:r>
                        <a:rPr lang="en-US" sz="1200" b="1" u="none" strike="noStrike" dirty="0" smtClean="0">
                          <a:solidFill>
                            <a:srgbClr val="C00000"/>
                          </a:solidFill>
                          <a:effectLst/>
                          <a:latin typeface="Arial" pitchFamily="34" charset="0"/>
                          <a:cs typeface="Arial" pitchFamily="34" charset="0"/>
                        </a:rPr>
                        <a:t>Construction (Turkey and other states)</a:t>
                      </a:r>
                      <a:endParaRPr lang="ru-RU" sz="1200" b="1" i="0" u="none" strike="noStrike" dirty="0">
                        <a:solidFill>
                          <a:srgbClr val="C00000"/>
                        </a:solidFill>
                        <a:effectLst/>
                        <a:latin typeface="Arial" pitchFamily="34" charset="0"/>
                        <a:cs typeface="Arial" pitchFamily="34" charset="0"/>
                      </a:endParaRPr>
                    </a:p>
                  </a:txBody>
                  <a:tcPr marL="9525" marR="9525" marT="9525" marB="0" anchor="ctr">
                    <a:solidFill>
                      <a:schemeClr val="bg1">
                        <a:lumMod val="95000"/>
                      </a:schemeClr>
                    </a:solidFill>
                  </a:tcPr>
                </a:tc>
                <a:tc>
                  <a:txBody>
                    <a:bodyPr/>
                    <a:lstStyle/>
                    <a:p>
                      <a:pPr algn="ctr" fontAlgn="ctr"/>
                      <a:r>
                        <a:rPr lang="ru-RU" sz="1200" b="1" u="none" strike="noStrike" dirty="0">
                          <a:solidFill>
                            <a:srgbClr val="C00000"/>
                          </a:solidFill>
                          <a:effectLst/>
                          <a:latin typeface="Arial" pitchFamily="34" charset="0"/>
                          <a:cs typeface="Arial" pitchFamily="34" charset="0"/>
                        </a:rPr>
                        <a:t>4,8</a:t>
                      </a:r>
                      <a:endParaRPr lang="ru-RU" sz="1200" b="1" i="0" u="none" strike="noStrike" dirty="0">
                        <a:solidFill>
                          <a:srgbClr val="C00000"/>
                        </a:solidFill>
                        <a:effectLst/>
                        <a:latin typeface="Arial" pitchFamily="34" charset="0"/>
                        <a:cs typeface="Arial" pitchFamily="34" charset="0"/>
                      </a:endParaRPr>
                    </a:p>
                  </a:txBody>
                  <a:tcPr marL="9525" marR="9525" marT="9525" marB="0" anchor="ctr">
                    <a:solidFill>
                      <a:schemeClr val="bg1">
                        <a:lumMod val="95000"/>
                      </a:schemeClr>
                    </a:solidFill>
                  </a:tcPr>
                </a:tc>
              </a:tr>
              <a:tr h="378468">
                <a:tc>
                  <a:txBody>
                    <a:bodyPr/>
                    <a:lstStyle/>
                    <a:p>
                      <a:pPr algn="l" fontAlgn="ctr"/>
                      <a:r>
                        <a:rPr lang="en-US" sz="1200" u="none" strike="noStrike" dirty="0" smtClean="0">
                          <a:solidFill>
                            <a:schemeClr val="tx2"/>
                          </a:solidFill>
                          <a:effectLst/>
                          <a:latin typeface="Arial" pitchFamily="34" charset="0"/>
                          <a:cs typeface="Arial" pitchFamily="34" charset="0"/>
                        </a:rPr>
                        <a:t>Construction (Russia)</a:t>
                      </a:r>
                      <a:endParaRPr lang="ru-RU" sz="1200" b="0" i="0" u="none" strike="noStrike" dirty="0">
                        <a:solidFill>
                          <a:schemeClr val="tx2"/>
                        </a:solidFill>
                        <a:effectLst/>
                        <a:latin typeface="Arial" pitchFamily="34" charset="0"/>
                        <a:cs typeface="Arial" pitchFamily="34" charset="0"/>
                      </a:endParaRPr>
                    </a:p>
                  </a:txBody>
                  <a:tcPr marL="9525" marR="9525" marT="9525" marB="0" anchor="ctr">
                    <a:solidFill>
                      <a:schemeClr val="bg1">
                        <a:lumMod val="95000"/>
                      </a:schemeClr>
                    </a:solidFill>
                  </a:tcPr>
                </a:tc>
                <a:tc>
                  <a:txBody>
                    <a:bodyPr/>
                    <a:lstStyle/>
                    <a:p>
                      <a:pPr algn="ctr" fontAlgn="ctr"/>
                      <a:r>
                        <a:rPr lang="ru-RU" sz="1200" u="none" strike="noStrike" dirty="0">
                          <a:solidFill>
                            <a:schemeClr val="tx2"/>
                          </a:solidFill>
                          <a:effectLst/>
                          <a:latin typeface="Arial" pitchFamily="34" charset="0"/>
                          <a:cs typeface="Arial" pitchFamily="34" charset="0"/>
                        </a:rPr>
                        <a:t>0,3</a:t>
                      </a:r>
                      <a:endParaRPr lang="ru-RU" sz="1200" b="0" i="0" u="none" strike="noStrike" dirty="0">
                        <a:solidFill>
                          <a:schemeClr val="tx2"/>
                        </a:solidFill>
                        <a:effectLst/>
                        <a:latin typeface="Arial" pitchFamily="34" charset="0"/>
                        <a:cs typeface="Arial" pitchFamily="34" charset="0"/>
                      </a:endParaRPr>
                    </a:p>
                  </a:txBody>
                  <a:tcPr marL="9525" marR="9525" marT="9525" marB="0" anchor="ctr">
                    <a:solidFill>
                      <a:schemeClr val="bg1">
                        <a:lumMod val="95000"/>
                      </a:schemeClr>
                    </a:solidFill>
                  </a:tcPr>
                </a:tc>
              </a:tr>
              <a:tr h="378468">
                <a:tc>
                  <a:txBody>
                    <a:bodyPr/>
                    <a:lstStyle/>
                    <a:p>
                      <a:pPr algn="l" fontAlgn="ctr"/>
                      <a:r>
                        <a:rPr lang="en-US" sz="1200" b="1" u="none" strike="noStrike" dirty="0" smtClean="0">
                          <a:solidFill>
                            <a:srgbClr val="C00000"/>
                          </a:solidFill>
                          <a:effectLst/>
                          <a:latin typeface="Arial" pitchFamily="34" charset="0"/>
                          <a:cs typeface="Arial" pitchFamily="34" charset="0"/>
                        </a:rPr>
                        <a:t>Equipment </a:t>
                      </a:r>
                      <a:r>
                        <a:rPr lang="ru-RU" sz="1200" b="1" u="none" strike="noStrike" dirty="0" smtClean="0">
                          <a:solidFill>
                            <a:srgbClr val="C00000"/>
                          </a:solidFill>
                          <a:effectLst/>
                          <a:latin typeface="Arial" pitchFamily="34" charset="0"/>
                          <a:cs typeface="Arial" pitchFamily="34" charset="0"/>
                        </a:rPr>
                        <a:t>(</a:t>
                      </a:r>
                      <a:r>
                        <a:rPr lang="en-US" sz="1200" b="1" u="none" strike="noStrike" dirty="0" smtClean="0">
                          <a:solidFill>
                            <a:srgbClr val="C00000"/>
                          </a:solidFill>
                          <a:effectLst/>
                          <a:latin typeface="Arial" pitchFamily="34" charset="0"/>
                          <a:cs typeface="Arial" pitchFamily="34" charset="0"/>
                        </a:rPr>
                        <a:t>Russia)</a:t>
                      </a:r>
                      <a:endParaRPr lang="ru-RU" sz="1200" b="1" i="0" u="none" strike="noStrike" dirty="0">
                        <a:solidFill>
                          <a:srgbClr val="C00000"/>
                        </a:solidFill>
                        <a:effectLst/>
                        <a:latin typeface="Arial" pitchFamily="34" charset="0"/>
                        <a:cs typeface="Arial" pitchFamily="34" charset="0"/>
                      </a:endParaRPr>
                    </a:p>
                  </a:txBody>
                  <a:tcPr marL="9525" marR="9525" marT="9525" marB="0" anchor="ctr">
                    <a:solidFill>
                      <a:schemeClr val="bg1">
                        <a:lumMod val="95000"/>
                      </a:schemeClr>
                    </a:solidFill>
                  </a:tcPr>
                </a:tc>
                <a:tc>
                  <a:txBody>
                    <a:bodyPr/>
                    <a:lstStyle/>
                    <a:p>
                      <a:pPr algn="ctr" fontAlgn="ctr"/>
                      <a:r>
                        <a:rPr lang="ru-RU" sz="1200" b="1" u="none" strike="noStrike" dirty="0">
                          <a:solidFill>
                            <a:srgbClr val="C00000"/>
                          </a:solidFill>
                          <a:effectLst/>
                          <a:latin typeface="Arial" pitchFamily="34" charset="0"/>
                          <a:cs typeface="Arial" pitchFamily="34" charset="0"/>
                        </a:rPr>
                        <a:t>5,6</a:t>
                      </a:r>
                      <a:endParaRPr lang="ru-RU" sz="1200" b="1" i="0" u="none" strike="noStrike" dirty="0">
                        <a:solidFill>
                          <a:srgbClr val="C00000"/>
                        </a:solidFill>
                        <a:effectLst/>
                        <a:latin typeface="Arial" pitchFamily="34" charset="0"/>
                        <a:cs typeface="Arial" pitchFamily="34" charset="0"/>
                      </a:endParaRPr>
                    </a:p>
                  </a:txBody>
                  <a:tcPr marL="9525" marR="9525" marT="9525" marB="0" anchor="ctr">
                    <a:solidFill>
                      <a:schemeClr val="bg1">
                        <a:lumMod val="95000"/>
                      </a:schemeClr>
                    </a:solidFill>
                  </a:tcPr>
                </a:tc>
              </a:tr>
              <a:tr h="378468">
                <a:tc>
                  <a:txBody>
                    <a:bodyPr/>
                    <a:lstStyle/>
                    <a:p>
                      <a:pPr algn="l" fontAlgn="ctr"/>
                      <a:r>
                        <a:rPr lang="en-US" sz="1200" b="1" u="none" strike="noStrike" dirty="0" smtClean="0">
                          <a:solidFill>
                            <a:srgbClr val="C00000"/>
                          </a:solidFill>
                          <a:effectLst/>
                          <a:latin typeface="Arial" pitchFamily="34" charset="0"/>
                          <a:cs typeface="Arial" pitchFamily="34" charset="0"/>
                        </a:rPr>
                        <a:t>Equipment </a:t>
                      </a:r>
                      <a:r>
                        <a:rPr lang="ru-RU" sz="1200" b="1" u="none" strike="noStrike" dirty="0" smtClean="0">
                          <a:solidFill>
                            <a:srgbClr val="C00000"/>
                          </a:solidFill>
                          <a:effectLst/>
                          <a:latin typeface="Arial" pitchFamily="34" charset="0"/>
                          <a:cs typeface="Arial" pitchFamily="34" charset="0"/>
                        </a:rPr>
                        <a:t>(</a:t>
                      </a:r>
                      <a:r>
                        <a:rPr lang="en-US" sz="1200" b="1" u="none" strike="noStrike" dirty="0" smtClean="0">
                          <a:solidFill>
                            <a:srgbClr val="C00000"/>
                          </a:solidFill>
                          <a:effectLst/>
                          <a:latin typeface="Arial" pitchFamily="34" charset="0"/>
                          <a:cs typeface="Arial" pitchFamily="34" charset="0"/>
                        </a:rPr>
                        <a:t>Turkey and other states)</a:t>
                      </a:r>
                      <a:endParaRPr lang="ru-RU" sz="1200" b="1" i="0" u="none" strike="noStrike" dirty="0">
                        <a:solidFill>
                          <a:srgbClr val="C00000"/>
                        </a:solidFill>
                        <a:effectLst/>
                        <a:latin typeface="Arial" pitchFamily="34" charset="0"/>
                        <a:cs typeface="Arial" pitchFamily="34" charset="0"/>
                      </a:endParaRPr>
                    </a:p>
                  </a:txBody>
                  <a:tcPr marL="9525" marR="9525" marT="9525" marB="0" anchor="ctr">
                    <a:solidFill>
                      <a:schemeClr val="bg1">
                        <a:lumMod val="95000"/>
                      </a:schemeClr>
                    </a:solidFill>
                  </a:tcPr>
                </a:tc>
                <a:tc>
                  <a:txBody>
                    <a:bodyPr/>
                    <a:lstStyle/>
                    <a:p>
                      <a:pPr algn="ctr" fontAlgn="ctr"/>
                      <a:r>
                        <a:rPr lang="ru-RU" sz="1200" b="1" u="none" strike="noStrike" dirty="0">
                          <a:solidFill>
                            <a:srgbClr val="C00000"/>
                          </a:solidFill>
                          <a:effectLst/>
                          <a:latin typeface="Arial" pitchFamily="34" charset="0"/>
                          <a:cs typeface="Arial" pitchFamily="34" charset="0"/>
                        </a:rPr>
                        <a:t>1,4</a:t>
                      </a:r>
                      <a:endParaRPr lang="ru-RU" sz="1200" b="1" i="0" u="none" strike="noStrike" dirty="0">
                        <a:solidFill>
                          <a:srgbClr val="C00000"/>
                        </a:solidFill>
                        <a:effectLst/>
                        <a:latin typeface="Arial" pitchFamily="34" charset="0"/>
                        <a:cs typeface="Arial" pitchFamily="34" charset="0"/>
                      </a:endParaRPr>
                    </a:p>
                  </a:txBody>
                  <a:tcPr marL="9525" marR="9525" marT="9525" marB="0" anchor="ctr">
                    <a:solidFill>
                      <a:schemeClr val="bg1">
                        <a:lumMod val="95000"/>
                      </a:schemeClr>
                    </a:solidFill>
                  </a:tcPr>
                </a:tc>
              </a:tr>
              <a:tr h="378468">
                <a:tc>
                  <a:txBody>
                    <a:bodyPr/>
                    <a:lstStyle/>
                    <a:p>
                      <a:pPr algn="l" fontAlgn="ctr"/>
                      <a:r>
                        <a:rPr lang="en-US" sz="1200" b="1" u="none" strike="noStrike" dirty="0" smtClean="0">
                          <a:solidFill>
                            <a:srgbClr val="C00000"/>
                          </a:solidFill>
                          <a:effectLst/>
                          <a:latin typeface="Arial" pitchFamily="34" charset="0"/>
                          <a:cs typeface="Arial" pitchFamily="34" charset="0"/>
                        </a:rPr>
                        <a:t>Assembly Work (Turkey and other states)</a:t>
                      </a:r>
                      <a:endParaRPr lang="ru-RU" sz="1200" b="1" i="0" u="none" strike="noStrike" dirty="0">
                        <a:solidFill>
                          <a:srgbClr val="C00000"/>
                        </a:solidFill>
                        <a:effectLst/>
                        <a:latin typeface="Arial" pitchFamily="34" charset="0"/>
                        <a:cs typeface="Arial" pitchFamily="34" charset="0"/>
                      </a:endParaRPr>
                    </a:p>
                  </a:txBody>
                  <a:tcPr marL="9525" marR="9525" marT="9525" marB="0" anchor="ctr">
                    <a:solidFill>
                      <a:schemeClr val="bg1">
                        <a:lumMod val="95000"/>
                      </a:schemeClr>
                    </a:solidFill>
                  </a:tcPr>
                </a:tc>
                <a:tc>
                  <a:txBody>
                    <a:bodyPr/>
                    <a:lstStyle/>
                    <a:p>
                      <a:pPr algn="ctr" fontAlgn="ctr"/>
                      <a:r>
                        <a:rPr lang="ru-RU" sz="1200" b="1" u="none" strike="noStrike" dirty="0">
                          <a:solidFill>
                            <a:srgbClr val="C00000"/>
                          </a:solidFill>
                          <a:effectLst/>
                          <a:latin typeface="Arial" pitchFamily="34" charset="0"/>
                          <a:cs typeface="Arial" pitchFamily="34" charset="0"/>
                        </a:rPr>
                        <a:t>1,6</a:t>
                      </a:r>
                      <a:endParaRPr lang="ru-RU" sz="1200" b="1" i="0" u="none" strike="noStrike" dirty="0">
                        <a:solidFill>
                          <a:srgbClr val="C00000"/>
                        </a:solidFill>
                        <a:effectLst/>
                        <a:latin typeface="Arial" pitchFamily="34" charset="0"/>
                        <a:cs typeface="Arial" pitchFamily="34" charset="0"/>
                      </a:endParaRPr>
                    </a:p>
                  </a:txBody>
                  <a:tcPr marL="9525" marR="9525" marT="9525" marB="0" anchor="ctr">
                    <a:solidFill>
                      <a:schemeClr val="bg1">
                        <a:lumMod val="95000"/>
                      </a:schemeClr>
                    </a:solidFill>
                  </a:tcPr>
                </a:tc>
              </a:tr>
              <a:tr h="194037">
                <a:tc>
                  <a:txBody>
                    <a:bodyPr/>
                    <a:lstStyle/>
                    <a:p>
                      <a:pPr algn="l" fontAlgn="ctr"/>
                      <a:r>
                        <a:rPr lang="en-US" sz="1200" u="none" strike="noStrike" dirty="0" smtClean="0">
                          <a:solidFill>
                            <a:schemeClr val="tx2"/>
                          </a:solidFill>
                          <a:effectLst/>
                          <a:latin typeface="Arial" pitchFamily="34" charset="0"/>
                          <a:cs typeface="Arial" pitchFamily="34" charset="0"/>
                        </a:rPr>
                        <a:t>Assembly</a:t>
                      </a:r>
                      <a:r>
                        <a:rPr lang="en-US" sz="1200" u="none" strike="noStrike" baseline="0" dirty="0" smtClean="0">
                          <a:solidFill>
                            <a:schemeClr val="tx2"/>
                          </a:solidFill>
                          <a:effectLst/>
                          <a:latin typeface="Arial" pitchFamily="34" charset="0"/>
                          <a:cs typeface="Arial" pitchFamily="34" charset="0"/>
                        </a:rPr>
                        <a:t> work (Russia)</a:t>
                      </a:r>
                      <a:endParaRPr lang="ru-RU" sz="1200" b="0" i="0" u="none" strike="noStrike" dirty="0">
                        <a:solidFill>
                          <a:schemeClr val="tx2"/>
                        </a:solidFill>
                        <a:effectLst/>
                        <a:latin typeface="Arial" pitchFamily="34" charset="0"/>
                        <a:cs typeface="Arial" pitchFamily="34" charset="0"/>
                      </a:endParaRPr>
                    </a:p>
                  </a:txBody>
                  <a:tcPr marL="9525" marR="9525" marT="9525" marB="0" anchor="ctr">
                    <a:solidFill>
                      <a:schemeClr val="bg1">
                        <a:lumMod val="95000"/>
                      </a:schemeClr>
                    </a:solidFill>
                  </a:tcPr>
                </a:tc>
                <a:tc>
                  <a:txBody>
                    <a:bodyPr/>
                    <a:lstStyle/>
                    <a:p>
                      <a:pPr algn="ctr" fontAlgn="ctr"/>
                      <a:r>
                        <a:rPr lang="ru-RU" sz="1200" u="none" strike="noStrike">
                          <a:solidFill>
                            <a:schemeClr val="tx2"/>
                          </a:solidFill>
                          <a:effectLst/>
                          <a:latin typeface="Arial" pitchFamily="34" charset="0"/>
                          <a:cs typeface="Arial" pitchFamily="34" charset="0"/>
                        </a:rPr>
                        <a:t>2,3</a:t>
                      </a:r>
                      <a:endParaRPr lang="ru-RU" sz="1200" b="0" i="0" u="none" strike="noStrike">
                        <a:solidFill>
                          <a:schemeClr val="tx2"/>
                        </a:solidFill>
                        <a:effectLst/>
                        <a:latin typeface="Arial" pitchFamily="34" charset="0"/>
                        <a:cs typeface="Arial" pitchFamily="34" charset="0"/>
                      </a:endParaRPr>
                    </a:p>
                  </a:txBody>
                  <a:tcPr marL="9525" marR="9525" marT="9525" marB="0" anchor="ctr">
                    <a:solidFill>
                      <a:schemeClr val="bg1">
                        <a:lumMod val="95000"/>
                      </a:schemeClr>
                    </a:solidFill>
                  </a:tcPr>
                </a:tc>
              </a:tr>
              <a:tr h="194037">
                <a:tc>
                  <a:txBody>
                    <a:bodyPr/>
                    <a:lstStyle/>
                    <a:p>
                      <a:pPr algn="l" fontAlgn="ctr"/>
                      <a:r>
                        <a:rPr lang="en-US" sz="1200" u="none" strike="noStrike" dirty="0" smtClean="0">
                          <a:solidFill>
                            <a:schemeClr val="tx2"/>
                          </a:solidFill>
                          <a:effectLst/>
                          <a:latin typeface="Arial" pitchFamily="34" charset="0"/>
                          <a:cs typeface="Arial" pitchFamily="34" charset="0"/>
                        </a:rPr>
                        <a:t>Design and Engineering</a:t>
                      </a:r>
                      <a:endParaRPr lang="ru-RU" sz="1200" b="0" i="0" u="none" strike="noStrike" dirty="0">
                        <a:solidFill>
                          <a:schemeClr val="tx2"/>
                        </a:solidFill>
                        <a:effectLst/>
                        <a:latin typeface="Arial" pitchFamily="34" charset="0"/>
                        <a:cs typeface="Arial" pitchFamily="34" charset="0"/>
                      </a:endParaRPr>
                    </a:p>
                  </a:txBody>
                  <a:tcPr marL="9525" marR="9525" marT="9525" marB="0" anchor="ctr">
                    <a:solidFill>
                      <a:schemeClr val="bg1">
                        <a:lumMod val="95000"/>
                      </a:schemeClr>
                    </a:solidFill>
                  </a:tcPr>
                </a:tc>
                <a:tc>
                  <a:txBody>
                    <a:bodyPr/>
                    <a:lstStyle/>
                    <a:p>
                      <a:pPr algn="ctr" fontAlgn="ctr"/>
                      <a:r>
                        <a:rPr lang="ru-RU" sz="1200" u="none" strike="noStrike">
                          <a:solidFill>
                            <a:schemeClr val="tx2"/>
                          </a:solidFill>
                          <a:effectLst/>
                          <a:latin typeface="Arial" pitchFamily="34" charset="0"/>
                          <a:cs typeface="Arial" pitchFamily="34" charset="0"/>
                        </a:rPr>
                        <a:t>0,9</a:t>
                      </a:r>
                      <a:endParaRPr lang="ru-RU" sz="1200" b="0" i="0" u="none" strike="noStrike">
                        <a:solidFill>
                          <a:schemeClr val="tx2"/>
                        </a:solidFill>
                        <a:effectLst/>
                        <a:latin typeface="Arial" pitchFamily="34" charset="0"/>
                        <a:cs typeface="Arial" pitchFamily="34" charset="0"/>
                      </a:endParaRPr>
                    </a:p>
                  </a:txBody>
                  <a:tcPr marL="9525" marR="9525" marT="9525" marB="0" anchor="ctr">
                    <a:solidFill>
                      <a:schemeClr val="bg1">
                        <a:lumMod val="95000"/>
                      </a:schemeClr>
                    </a:solidFill>
                  </a:tcPr>
                </a:tc>
              </a:tr>
              <a:tr h="227817">
                <a:tc>
                  <a:txBody>
                    <a:bodyPr/>
                    <a:lstStyle/>
                    <a:p>
                      <a:pPr algn="l" fontAlgn="ctr"/>
                      <a:r>
                        <a:rPr lang="en-US" sz="1200" u="none" strike="noStrike" dirty="0" smtClean="0">
                          <a:solidFill>
                            <a:schemeClr val="tx2"/>
                          </a:solidFill>
                          <a:effectLst/>
                          <a:latin typeface="Arial" pitchFamily="34" charset="0"/>
                          <a:cs typeface="Arial" pitchFamily="34" charset="0"/>
                        </a:rPr>
                        <a:t>Project management</a:t>
                      </a:r>
                      <a:endParaRPr lang="ru-RU" sz="1200" b="0" i="0" u="none" strike="noStrike" dirty="0">
                        <a:solidFill>
                          <a:schemeClr val="tx2"/>
                        </a:solidFill>
                        <a:effectLst/>
                        <a:latin typeface="Arial" pitchFamily="34" charset="0"/>
                        <a:cs typeface="Arial" pitchFamily="34" charset="0"/>
                      </a:endParaRPr>
                    </a:p>
                  </a:txBody>
                  <a:tcPr marL="9525" marR="9525" marT="9525" marB="0" anchor="ctr">
                    <a:solidFill>
                      <a:schemeClr val="bg1">
                        <a:lumMod val="95000"/>
                      </a:schemeClr>
                    </a:solidFill>
                  </a:tcPr>
                </a:tc>
                <a:tc>
                  <a:txBody>
                    <a:bodyPr/>
                    <a:lstStyle/>
                    <a:p>
                      <a:pPr algn="ctr" fontAlgn="ctr"/>
                      <a:r>
                        <a:rPr lang="ru-RU" sz="1200" u="none" strike="noStrike">
                          <a:solidFill>
                            <a:schemeClr val="tx2"/>
                          </a:solidFill>
                          <a:effectLst/>
                          <a:latin typeface="Arial" pitchFamily="34" charset="0"/>
                          <a:cs typeface="Arial" pitchFamily="34" charset="0"/>
                        </a:rPr>
                        <a:t>1,2</a:t>
                      </a:r>
                      <a:endParaRPr lang="ru-RU" sz="1200" b="0" i="0" u="none" strike="noStrike">
                        <a:solidFill>
                          <a:schemeClr val="tx2"/>
                        </a:solidFill>
                        <a:effectLst/>
                        <a:latin typeface="Arial" pitchFamily="34" charset="0"/>
                        <a:cs typeface="Arial" pitchFamily="34" charset="0"/>
                      </a:endParaRPr>
                    </a:p>
                  </a:txBody>
                  <a:tcPr marL="9525" marR="9525" marT="9525" marB="0" anchor="ctr">
                    <a:solidFill>
                      <a:schemeClr val="bg1">
                        <a:lumMod val="95000"/>
                      </a:schemeClr>
                    </a:solidFill>
                  </a:tcPr>
                </a:tc>
              </a:tr>
              <a:tr h="194037">
                <a:tc>
                  <a:txBody>
                    <a:bodyPr/>
                    <a:lstStyle/>
                    <a:p>
                      <a:pPr algn="l" fontAlgn="ctr"/>
                      <a:r>
                        <a:rPr lang="en-US" sz="1200" u="none" strike="noStrike" dirty="0" err="1" smtClean="0">
                          <a:solidFill>
                            <a:schemeClr val="tx2"/>
                          </a:solidFill>
                          <a:effectLst/>
                          <a:latin typeface="Arial" pitchFamily="34" charset="0"/>
                          <a:cs typeface="Arial" pitchFamily="34" charset="0"/>
                        </a:rPr>
                        <a:t>Misc</a:t>
                      </a:r>
                      <a:endParaRPr lang="ru-RU" sz="1200" b="0" i="0" u="none" strike="noStrike" dirty="0">
                        <a:solidFill>
                          <a:schemeClr val="tx2"/>
                        </a:solidFill>
                        <a:effectLst/>
                        <a:latin typeface="Arial" pitchFamily="34" charset="0"/>
                        <a:cs typeface="Arial" pitchFamily="34" charset="0"/>
                      </a:endParaRPr>
                    </a:p>
                  </a:txBody>
                  <a:tcPr marL="9525" marR="9525" marT="9525" marB="0" anchor="ctr">
                    <a:solidFill>
                      <a:schemeClr val="bg1">
                        <a:lumMod val="95000"/>
                      </a:schemeClr>
                    </a:solidFill>
                  </a:tcPr>
                </a:tc>
                <a:tc>
                  <a:txBody>
                    <a:bodyPr/>
                    <a:lstStyle/>
                    <a:p>
                      <a:pPr algn="ctr" fontAlgn="ctr"/>
                      <a:r>
                        <a:rPr lang="ru-RU" sz="1200" u="none" strike="noStrike" dirty="0">
                          <a:solidFill>
                            <a:schemeClr val="tx2"/>
                          </a:solidFill>
                          <a:effectLst/>
                          <a:latin typeface="Arial" pitchFamily="34" charset="0"/>
                          <a:cs typeface="Arial" pitchFamily="34" charset="0"/>
                        </a:rPr>
                        <a:t>1,2</a:t>
                      </a:r>
                      <a:endParaRPr lang="ru-RU" sz="1200" b="0" i="0" u="none" strike="noStrike" dirty="0">
                        <a:solidFill>
                          <a:schemeClr val="tx2"/>
                        </a:solidFill>
                        <a:effectLst/>
                        <a:latin typeface="Arial" pitchFamily="34" charset="0"/>
                        <a:cs typeface="Arial" pitchFamily="34" charset="0"/>
                      </a:endParaRPr>
                    </a:p>
                  </a:txBody>
                  <a:tcPr marL="9525" marR="9525" marT="9525" marB="0" anchor="ctr">
                    <a:solidFill>
                      <a:schemeClr val="bg1">
                        <a:lumMod val="95000"/>
                      </a:schemeClr>
                    </a:solidFill>
                  </a:tcPr>
                </a:tc>
              </a:tr>
            </a:tbl>
          </a:graphicData>
        </a:graphic>
      </p:graphicFrame>
      <p:graphicFrame>
        <p:nvGraphicFramePr>
          <p:cNvPr id="15" name="Диаграмма 14"/>
          <p:cNvGraphicFramePr>
            <a:graphicFrameLocks/>
          </p:cNvGraphicFramePr>
          <p:nvPr>
            <p:extLst>
              <p:ext uri="{D42A27DB-BD31-4B8C-83A1-F6EECF244321}">
                <p14:modId xmlns:p14="http://schemas.microsoft.com/office/powerpoint/2010/main" val="2849380772"/>
              </p:ext>
            </p:extLst>
          </p:nvPr>
        </p:nvGraphicFramePr>
        <p:xfrm>
          <a:off x="3827735" y="1488244"/>
          <a:ext cx="5191125" cy="4062413"/>
        </p:xfrm>
        <a:graphic>
          <a:graphicData uri="http://schemas.openxmlformats.org/drawingml/2006/chart">
            <c:chart xmlns:c="http://schemas.openxmlformats.org/drawingml/2006/chart" xmlns:r="http://schemas.openxmlformats.org/officeDocument/2006/relationships" r:id="rId4"/>
          </a:graphicData>
        </a:graphic>
      </p:graphicFrame>
      <p:sp>
        <p:nvSpPr>
          <p:cNvPr id="14" name="Прямоугольник 13"/>
          <p:cNvSpPr/>
          <p:nvPr/>
        </p:nvSpPr>
        <p:spPr>
          <a:xfrm>
            <a:off x="269564" y="787176"/>
            <a:ext cx="889868" cy="164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dirty="0">
                <a:solidFill>
                  <a:srgbClr val="1F497D"/>
                </a:solidFill>
              </a:rPr>
              <a:t>ROSATOM</a:t>
            </a:r>
            <a:endParaRPr lang="ru-RU" sz="1000" dirty="0">
              <a:solidFill>
                <a:srgbClr val="1F497D"/>
              </a:solidFill>
            </a:endParaRPr>
          </a:p>
        </p:txBody>
      </p:sp>
      <p:sp>
        <p:nvSpPr>
          <p:cNvPr id="5" name="Прямоугольник 4"/>
          <p:cNvSpPr/>
          <p:nvPr/>
        </p:nvSpPr>
        <p:spPr>
          <a:xfrm>
            <a:off x="7461316" y="3345392"/>
            <a:ext cx="1549533" cy="35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t" anchorCtr="0"/>
          <a:lstStyle/>
          <a:p>
            <a:r>
              <a:rPr lang="en-US" sz="1000" b="0" dirty="0" smtClean="0">
                <a:solidFill>
                  <a:schemeClr val="tx2">
                    <a:lumMod val="50000"/>
                  </a:schemeClr>
                </a:solidFill>
                <a:latin typeface="Arial" pitchFamily="34" charset="0"/>
                <a:cs typeface="Arial" pitchFamily="34" charset="0"/>
              </a:rPr>
              <a:t>Equipment (Russia)</a:t>
            </a:r>
            <a:endParaRPr lang="ru-RU" sz="1000" b="0" dirty="0">
              <a:solidFill>
                <a:schemeClr val="tx2">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97549456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cstate="print"/>
          <a:srcRect/>
          <a:stretch>
            <a:fillRect/>
          </a:stretch>
        </p:blipFill>
        <p:spPr bwMode="auto">
          <a:xfrm>
            <a:off x="8106310" y="30965"/>
            <a:ext cx="947307" cy="707123"/>
          </a:xfrm>
          <a:prstGeom prst="rect">
            <a:avLst/>
          </a:prstGeom>
          <a:noFill/>
          <a:ln>
            <a:noFill/>
          </a:ln>
          <a:effectLst>
            <a:outerShdw algn="ctr" rotWithShape="0">
              <a:srgbClr val="999999"/>
            </a:outerShdw>
          </a:effectLst>
          <a:extLst/>
        </p:spPr>
      </p:pic>
      <p:sp>
        <p:nvSpPr>
          <p:cNvPr id="7" name="TextBox 38"/>
          <p:cNvSpPr txBox="1">
            <a:spLocks noChangeArrowheads="1"/>
          </p:cNvSpPr>
          <p:nvPr/>
        </p:nvSpPr>
        <p:spPr bwMode="auto">
          <a:xfrm>
            <a:off x="8032008" y="738088"/>
            <a:ext cx="1123511" cy="215444"/>
          </a:xfrm>
          <a:prstGeom prst="rect">
            <a:avLst/>
          </a:prstGeom>
          <a:gradFill flip="none" rotWithShape="1">
            <a:gsLst>
              <a:gs pos="0">
                <a:srgbClr val="7AC143">
                  <a:shade val="30000"/>
                  <a:satMod val="115000"/>
                </a:srgbClr>
              </a:gs>
              <a:gs pos="50000">
                <a:srgbClr val="7AC143">
                  <a:shade val="67500"/>
                  <a:satMod val="115000"/>
                </a:srgbClr>
              </a:gs>
              <a:gs pos="100000">
                <a:srgbClr val="7AC143">
                  <a:shade val="100000"/>
                  <a:satMod val="115000"/>
                </a:srgbClr>
              </a:gs>
            </a:gsLst>
            <a:lin ang="2700000" scaled="1"/>
            <a:tileRect/>
          </a:gradFill>
          <a:ln>
            <a:solidFill>
              <a:schemeClr val="bg1">
                <a:lumMod val="50000"/>
              </a:schemeClr>
            </a:solidFill>
            <a:headEnd type="none" w="med" len="med"/>
            <a:tailEnd type="arrow"/>
          </a:ln>
        </p:spPr>
        <p:style>
          <a:lnRef idx="2">
            <a:schemeClr val="accent6"/>
          </a:lnRef>
          <a:fillRef idx="0">
            <a:schemeClr val="accent6"/>
          </a:fillRef>
          <a:effectRef idx="1">
            <a:schemeClr val="accent6"/>
          </a:effectRef>
          <a:fontRef idx="minor">
            <a:schemeClr val="tx1"/>
          </a:fontRef>
        </p:style>
        <p:txBody>
          <a:bodyPr wrap="square">
            <a:spAutoFit/>
          </a:bodyPr>
          <a:lstStyle/>
          <a:p>
            <a:pPr algn="ctr"/>
            <a:r>
              <a:rPr lang="en-US" sz="800" b="1" dirty="0" smtClean="0">
                <a:solidFill>
                  <a:schemeClr val="bg1"/>
                </a:solidFill>
                <a:latin typeface="Arial" pitchFamily="34" charset="0"/>
                <a:cs typeface="Arial" pitchFamily="34" charset="0"/>
              </a:rPr>
              <a:t>AKKUYU NGS A</a:t>
            </a:r>
            <a:r>
              <a:rPr lang="tr-TR" sz="800" b="1" dirty="0" smtClean="0">
                <a:solidFill>
                  <a:schemeClr val="bg1"/>
                </a:solidFill>
                <a:latin typeface="Arial" pitchFamily="34" charset="0"/>
                <a:cs typeface="Arial" pitchFamily="34" charset="0"/>
              </a:rPr>
              <a:t>Ş</a:t>
            </a:r>
            <a:endParaRPr lang="en-US" sz="800" b="1" dirty="0">
              <a:solidFill>
                <a:schemeClr val="bg1"/>
              </a:solidFill>
              <a:latin typeface="Arial" pitchFamily="34" charset="0"/>
              <a:cs typeface="Arial" pitchFamily="34" charset="0"/>
            </a:endParaRPr>
          </a:p>
        </p:txBody>
      </p:sp>
      <p:sp>
        <p:nvSpPr>
          <p:cNvPr id="10" name="Номер слайда 3"/>
          <p:cNvSpPr txBox="1">
            <a:spLocks/>
          </p:cNvSpPr>
          <p:nvPr/>
        </p:nvSpPr>
        <p:spPr>
          <a:xfrm>
            <a:off x="7010400" y="6492875"/>
            <a:ext cx="2043217" cy="365125"/>
          </a:xfrm>
          <a:prstGeom prst="rect">
            <a:avLst/>
          </a:prstGeom>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05FFC57-13F4-4BBB-A1C1-51ACF37CB08F}" type="slidenum">
              <a:rPr lang="ru-RU" smtClean="0">
                <a:solidFill>
                  <a:srgbClr val="003274"/>
                </a:solidFill>
              </a:rPr>
              <a:pPr algn="r"/>
              <a:t>8</a:t>
            </a:fld>
            <a:endParaRPr lang="ru-RU" dirty="0">
              <a:solidFill>
                <a:srgbClr val="003274"/>
              </a:solidFill>
            </a:endParaRPr>
          </a:p>
        </p:txBody>
      </p:sp>
      <p:sp>
        <p:nvSpPr>
          <p:cNvPr id="13" name="TextBox 12"/>
          <p:cNvSpPr txBox="1"/>
          <p:nvPr/>
        </p:nvSpPr>
        <p:spPr>
          <a:xfrm>
            <a:off x="1123512" y="0"/>
            <a:ext cx="6806594" cy="707886"/>
          </a:xfrm>
          <a:prstGeom prst="rect">
            <a:avLst/>
          </a:prstGeom>
          <a:noFill/>
        </p:spPr>
        <p:txBody>
          <a:bodyPr wrap="square" rtlCol="0">
            <a:spAutoFit/>
          </a:bodyPr>
          <a:lstStyle/>
          <a:p>
            <a:pPr algn="ctr"/>
            <a:r>
              <a:rPr lang="en-US" sz="2000" dirty="0" smtClean="0">
                <a:solidFill>
                  <a:schemeClr val="tx2"/>
                </a:solidFill>
                <a:latin typeface="Arial" pitchFamily="34" charset="0"/>
                <a:cs typeface="Arial" pitchFamily="34" charset="0"/>
              </a:rPr>
              <a:t>Requirements for Russian contractors during licensing</a:t>
            </a:r>
            <a:r>
              <a:rPr lang="ru-RU" sz="2000" dirty="0" smtClean="0">
                <a:solidFill>
                  <a:schemeClr val="tx2"/>
                </a:solidFill>
                <a:latin typeface="Arial" pitchFamily="34" charset="0"/>
                <a:cs typeface="Arial" pitchFamily="34" charset="0"/>
              </a:rPr>
              <a:t> (</a:t>
            </a:r>
            <a:r>
              <a:rPr lang="en-US" sz="2000" dirty="0" smtClean="0">
                <a:solidFill>
                  <a:schemeClr val="tx2"/>
                </a:solidFill>
                <a:latin typeface="Arial" pitchFamily="34" charset="0"/>
                <a:cs typeface="Arial" pitchFamily="34" charset="0"/>
              </a:rPr>
              <a:t>preparatory stage) and CAW execution</a:t>
            </a:r>
            <a:endParaRPr lang="ru-RU" sz="2000" dirty="0">
              <a:solidFill>
                <a:schemeClr val="tx2"/>
              </a:solidFill>
              <a:latin typeface="Arial" pitchFamily="34" charset="0"/>
              <a:cs typeface="Arial" pitchFamily="34" charset="0"/>
            </a:endParaRPr>
          </a:p>
        </p:txBody>
      </p:sp>
      <p:sp>
        <p:nvSpPr>
          <p:cNvPr id="2" name="Прямоугольник 1"/>
          <p:cNvSpPr/>
          <p:nvPr/>
        </p:nvSpPr>
        <p:spPr>
          <a:xfrm>
            <a:off x="143538" y="1080504"/>
            <a:ext cx="5473490" cy="3970318"/>
          </a:xfrm>
          <a:prstGeom prst="rect">
            <a:avLst/>
          </a:prstGeom>
        </p:spPr>
        <p:txBody>
          <a:bodyPr wrap="square">
            <a:spAutoFit/>
          </a:bodyPr>
          <a:lstStyle/>
          <a:p>
            <a:pPr marL="342900" indent="-342900" algn="just">
              <a:buFont typeface="+mj-lt"/>
              <a:buAutoNum type="arabicPeriod"/>
            </a:pPr>
            <a:r>
              <a:rPr lang="en-US" dirty="0" smtClean="0">
                <a:solidFill>
                  <a:schemeClr val="tx2">
                    <a:lumMod val="75000"/>
                  </a:schemeClr>
                </a:solidFill>
                <a:latin typeface="Arial" pitchFamily="34" charset="0"/>
                <a:cs typeface="Arial" pitchFamily="34" charset="0"/>
              </a:rPr>
              <a:t>Availability of relevant licenses and other credentials in the nuclear energy</a:t>
            </a:r>
            <a:endParaRPr lang="ru-RU" dirty="0">
              <a:solidFill>
                <a:schemeClr val="tx2">
                  <a:lumMod val="75000"/>
                </a:schemeClr>
              </a:solidFill>
              <a:latin typeface="Arial" pitchFamily="34" charset="0"/>
              <a:cs typeface="Arial" pitchFamily="34" charset="0"/>
            </a:endParaRPr>
          </a:p>
          <a:p>
            <a:pPr marL="342900" lvl="0" indent="-342900" algn="just">
              <a:buFont typeface="+mj-lt"/>
              <a:buAutoNum type="arabicPeriod"/>
            </a:pPr>
            <a:endParaRPr lang="ru-RU" dirty="0" smtClean="0">
              <a:solidFill>
                <a:schemeClr val="tx2">
                  <a:lumMod val="75000"/>
                </a:schemeClr>
              </a:solidFill>
              <a:latin typeface="Arial" pitchFamily="34" charset="0"/>
              <a:cs typeface="Arial" pitchFamily="34" charset="0"/>
            </a:endParaRPr>
          </a:p>
          <a:p>
            <a:pPr marL="342900" lvl="0" indent="-342900" algn="just">
              <a:buFont typeface="+mj-lt"/>
              <a:buAutoNum type="arabicPeriod"/>
            </a:pPr>
            <a:r>
              <a:rPr lang="en-US" dirty="0" smtClean="0">
                <a:solidFill>
                  <a:schemeClr val="tx2">
                    <a:lumMod val="75000"/>
                  </a:schemeClr>
                </a:solidFill>
                <a:latin typeface="Arial" pitchFamily="34" charset="0"/>
                <a:cs typeface="Arial" pitchFamily="34" charset="0"/>
              </a:rPr>
              <a:t>Availability of SRO certificate authorizing the work affecting the safety of nuclear energy facilities, dangerous special, technically complicated and other capital construction facilities when performing construction, re-construction and overhaul</a:t>
            </a:r>
            <a:endParaRPr lang="ru-RU" dirty="0" smtClean="0">
              <a:solidFill>
                <a:schemeClr val="tx2">
                  <a:lumMod val="75000"/>
                </a:schemeClr>
              </a:solidFill>
              <a:latin typeface="Arial" pitchFamily="34" charset="0"/>
              <a:cs typeface="Arial" pitchFamily="34" charset="0"/>
            </a:endParaRPr>
          </a:p>
          <a:p>
            <a:pPr marL="342900" lvl="0" indent="-342900" algn="just">
              <a:buFont typeface="+mj-lt"/>
              <a:buAutoNum type="arabicPeriod"/>
            </a:pPr>
            <a:endParaRPr lang="ru-RU" dirty="0">
              <a:solidFill>
                <a:schemeClr val="tx2">
                  <a:lumMod val="75000"/>
                </a:schemeClr>
              </a:solidFill>
              <a:latin typeface="Arial" pitchFamily="34" charset="0"/>
              <a:cs typeface="Arial" pitchFamily="34" charset="0"/>
            </a:endParaRPr>
          </a:p>
          <a:p>
            <a:pPr marL="342900" lvl="0" indent="-342900" algn="just">
              <a:buFont typeface="+mj-lt"/>
              <a:buAutoNum type="arabicPeriod"/>
            </a:pPr>
            <a:r>
              <a:rPr lang="en-US" dirty="0" smtClean="0">
                <a:solidFill>
                  <a:schemeClr val="tx2">
                    <a:lumMod val="75000"/>
                  </a:schemeClr>
                </a:solidFill>
                <a:latin typeface="Arial" pitchFamily="34" charset="0"/>
                <a:cs typeface="Arial" pitchFamily="34" charset="0"/>
              </a:rPr>
              <a:t>Availability of a system to certify and professionally develop company’s employees</a:t>
            </a:r>
            <a:endParaRPr lang="ru-RU" dirty="0" smtClean="0">
              <a:solidFill>
                <a:schemeClr val="tx2">
                  <a:lumMod val="75000"/>
                </a:schemeClr>
              </a:solidFill>
              <a:latin typeface="Arial" pitchFamily="34" charset="0"/>
              <a:cs typeface="Arial" pitchFamily="34" charset="0"/>
            </a:endParaRPr>
          </a:p>
          <a:p>
            <a:pPr marL="342900" lvl="0" indent="-342900" algn="just">
              <a:buFont typeface="+mj-lt"/>
              <a:buAutoNum type="arabicPeriod"/>
            </a:pPr>
            <a:endParaRPr lang="ru-RU" dirty="0">
              <a:solidFill>
                <a:schemeClr val="tx2">
                  <a:lumMod val="75000"/>
                </a:schemeClr>
              </a:solidFill>
              <a:latin typeface="Arial" pitchFamily="34" charset="0"/>
              <a:cs typeface="Arial" pitchFamily="34" charset="0"/>
            </a:endParaRPr>
          </a:p>
          <a:p>
            <a:pPr marL="342900" lvl="0" indent="-342900" algn="just">
              <a:buFont typeface="+mj-lt"/>
              <a:buAutoNum type="arabicPeriod"/>
            </a:pPr>
            <a:r>
              <a:rPr lang="en-US" dirty="0" smtClean="0">
                <a:solidFill>
                  <a:schemeClr val="tx2">
                    <a:lumMod val="75000"/>
                  </a:schemeClr>
                </a:solidFill>
                <a:latin typeface="Arial" pitchFamily="34" charset="0"/>
                <a:cs typeface="Arial" pitchFamily="34" charset="0"/>
              </a:rPr>
              <a:t>Availability of the compliance certificate with the applicable quality management system</a:t>
            </a:r>
            <a:endParaRPr lang="ru-RU" dirty="0" smtClean="0">
              <a:solidFill>
                <a:schemeClr val="tx2">
                  <a:lumMod val="75000"/>
                </a:schemeClr>
              </a:solidFill>
              <a:latin typeface="Arial" pitchFamily="34" charset="0"/>
              <a:cs typeface="Arial" pitchFamily="34" charset="0"/>
            </a:endParaRPr>
          </a:p>
          <a:p>
            <a:pPr marL="342900" lvl="0" indent="-342900" algn="just">
              <a:buFont typeface="+mj-lt"/>
              <a:buAutoNum type="arabicPeriod"/>
            </a:pPr>
            <a:endParaRPr lang="ru-RU" dirty="0" smtClean="0">
              <a:solidFill>
                <a:schemeClr val="tx2">
                  <a:lumMod val="75000"/>
                </a:schemeClr>
              </a:solidFill>
              <a:latin typeface="Arial" pitchFamily="34" charset="0"/>
              <a:cs typeface="Arial" pitchFamily="34" charset="0"/>
            </a:endParaRPr>
          </a:p>
          <a:p>
            <a:pPr marL="342900" lvl="0" indent="-342900" algn="just">
              <a:buFont typeface="+mj-lt"/>
              <a:buAutoNum type="arabicPeriod"/>
            </a:pPr>
            <a:r>
              <a:rPr lang="en-US" dirty="0" smtClean="0">
                <a:solidFill>
                  <a:schemeClr val="tx2">
                    <a:lumMod val="75000"/>
                  </a:schemeClr>
                </a:solidFill>
                <a:latin typeface="Arial" pitchFamily="34" charset="0"/>
                <a:cs typeface="Arial" pitchFamily="34" charset="0"/>
              </a:rPr>
              <a:t>Availability of the fixed assets required to fulfill relevant work</a:t>
            </a:r>
            <a:endParaRPr lang="ru-RU" dirty="0" smtClean="0">
              <a:solidFill>
                <a:schemeClr val="tx2">
                  <a:lumMod val="75000"/>
                </a:schemeClr>
              </a:solidFill>
              <a:latin typeface="Arial" pitchFamily="34" charset="0"/>
              <a:cs typeface="Arial" pitchFamily="34" charset="0"/>
            </a:endParaRPr>
          </a:p>
          <a:p>
            <a:pPr marL="342900" lvl="0" indent="-342900" algn="just">
              <a:buFont typeface="+mj-lt"/>
              <a:buAutoNum type="arabicPeriod"/>
            </a:pPr>
            <a:endParaRPr lang="ru-RU" dirty="0">
              <a:solidFill>
                <a:schemeClr val="tx2">
                  <a:lumMod val="75000"/>
                </a:schemeClr>
              </a:solidFill>
              <a:latin typeface="Arial" pitchFamily="34" charset="0"/>
              <a:cs typeface="Arial" pitchFamily="34" charset="0"/>
            </a:endParaRPr>
          </a:p>
          <a:p>
            <a:pPr marL="342900" lvl="0" indent="-342900" algn="just">
              <a:buFont typeface="+mj-lt"/>
              <a:buAutoNum type="arabicPeriod"/>
            </a:pPr>
            <a:r>
              <a:rPr lang="en-US" dirty="0" smtClean="0">
                <a:solidFill>
                  <a:schemeClr val="tx2">
                    <a:lumMod val="75000"/>
                  </a:schemeClr>
                </a:solidFill>
                <a:latin typeface="Arial" pitchFamily="34" charset="0"/>
                <a:cs typeface="Arial" pitchFamily="34" charset="0"/>
              </a:rPr>
              <a:t>Availability of adequately qualified personnel</a:t>
            </a:r>
            <a:endParaRPr lang="en-US" dirty="0" smtClean="0">
              <a:solidFill>
                <a:schemeClr val="tx2">
                  <a:lumMod val="75000"/>
                </a:schemeClr>
              </a:solidFill>
              <a:latin typeface="Arial" pitchFamily="34" charset="0"/>
              <a:cs typeface="Arial" pitchFamily="34" charset="0"/>
            </a:endParaRPr>
          </a:p>
          <a:p>
            <a:pPr marL="342900" lvl="0" indent="-342900" algn="just">
              <a:buFont typeface="+mj-lt"/>
              <a:buAutoNum type="arabicPeriod"/>
            </a:pPr>
            <a:endParaRPr lang="en-US" dirty="0">
              <a:solidFill>
                <a:schemeClr val="tx2">
                  <a:lumMod val="75000"/>
                </a:schemeClr>
              </a:solidFill>
              <a:latin typeface="Arial" pitchFamily="34" charset="0"/>
              <a:cs typeface="Arial" pitchFamily="34" charset="0"/>
            </a:endParaRPr>
          </a:p>
          <a:p>
            <a:pPr marL="342900" lvl="0" indent="-342900" algn="just">
              <a:buFont typeface="+mj-lt"/>
              <a:buAutoNum type="arabicPeriod"/>
            </a:pPr>
            <a:r>
              <a:rPr lang="en-US" dirty="0" smtClean="0">
                <a:solidFill>
                  <a:schemeClr val="tx2">
                    <a:lumMod val="75000"/>
                  </a:schemeClr>
                </a:solidFill>
                <a:latin typeface="Arial" pitchFamily="34" charset="0"/>
                <a:cs typeface="Arial" pitchFamily="34" charset="0"/>
              </a:rPr>
              <a:t>Availability of engineering staff knowledgeable about the Rules and Norms of the nuclear energy</a:t>
            </a:r>
            <a:endParaRPr lang="ru-RU" dirty="0" smtClean="0">
              <a:solidFill>
                <a:schemeClr val="tx2">
                  <a:lumMod val="75000"/>
                </a:schemeClr>
              </a:solidFill>
              <a:latin typeface="Arial" pitchFamily="34" charset="0"/>
              <a:cs typeface="Arial" pitchFamily="34" charset="0"/>
            </a:endParaRPr>
          </a:p>
          <a:p>
            <a:pPr marL="342900" lvl="0" indent="-342900" algn="just">
              <a:buFont typeface="+mj-lt"/>
              <a:buAutoNum type="arabicPeriod"/>
            </a:pPr>
            <a:endParaRPr lang="ru-RU" dirty="0">
              <a:solidFill>
                <a:schemeClr val="tx2">
                  <a:lumMod val="75000"/>
                </a:schemeClr>
              </a:solidFill>
              <a:latin typeface="Arial" pitchFamily="34" charset="0"/>
              <a:cs typeface="Arial" pitchFamily="34" charset="0"/>
            </a:endParaRPr>
          </a:p>
        </p:txBody>
      </p:sp>
      <p:pic>
        <p:nvPicPr>
          <p:cNvPr id="8" name="Рисунок 7"/>
          <p:cNvPicPr/>
          <p:nvPr/>
        </p:nvPicPr>
        <p:blipFill>
          <a:blip r:embed="rId3">
            <a:extLst>
              <a:ext uri="{28A0092B-C50C-407E-A947-70E740481C1C}">
                <a14:useLocalDpi xmlns:a14="http://schemas.microsoft.com/office/drawing/2010/main" val="0"/>
              </a:ext>
            </a:extLst>
          </a:blip>
          <a:stretch>
            <a:fillRect/>
          </a:stretch>
        </p:blipFill>
        <p:spPr>
          <a:xfrm>
            <a:off x="5973287" y="1142341"/>
            <a:ext cx="2721511" cy="2028372"/>
          </a:xfrm>
          <a:prstGeom prst="rect">
            <a:avLst/>
          </a:prstGeom>
        </p:spPr>
      </p:pic>
      <p:pic>
        <p:nvPicPr>
          <p:cNvPr id="16388" name="Picture 4" descr="http://www.akkunpp.com/libs/libs/201208d03t108bt15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3287" y="3928816"/>
            <a:ext cx="2765145" cy="18425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 y="-630"/>
            <a:ext cx="1187918" cy="96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a:off x="269564" y="787176"/>
            <a:ext cx="889868" cy="164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dirty="0">
                <a:solidFill>
                  <a:srgbClr val="1F497D"/>
                </a:solidFill>
              </a:rPr>
              <a:t>ROSATOM</a:t>
            </a:r>
            <a:endParaRPr lang="ru-RU" sz="1000" dirty="0">
              <a:solidFill>
                <a:srgbClr val="1F497D"/>
              </a:solidFill>
            </a:endParaRPr>
          </a:p>
        </p:txBody>
      </p:sp>
    </p:spTree>
    <p:extLst>
      <p:ext uri="{BB962C8B-B14F-4D97-AF65-F5344CB8AC3E}">
        <p14:creationId xmlns:p14="http://schemas.microsoft.com/office/powerpoint/2010/main" val="1763867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p:custDataLst>
              <p:tags r:id="rId2"/>
            </p:custDataLst>
            <p:extLst>
              <p:ext uri="{D42A27DB-BD31-4B8C-83A1-F6EECF244321}">
                <p14:modId xmlns:p14="http://schemas.microsoft.com/office/powerpoint/2010/main" val="2502418344"/>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569"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0" y="0"/>
                        <a:ext cx="158750" cy="158750"/>
                      </a:xfrm>
                      <a:prstGeom prst="rect">
                        <a:avLst/>
                      </a:prstGeom>
                    </p:spPr>
                  </p:pic>
                </p:oleObj>
              </mc:Fallback>
            </mc:AlternateContent>
          </a:graphicData>
        </a:graphic>
      </p:graphicFrame>
      <p:pic>
        <p:nvPicPr>
          <p:cNvPr id="6" name="Picture 1"/>
          <p:cNvPicPr>
            <a:picLocks noChangeAspect="1" noChangeArrowheads="1"/>
          </p:cNvPicPr>
          <p:nvPr>
            <p:custDataLst>
              <p:tags r:id="rId3"/>
            </p:custDataLst>
          </p:nvPr>
        </p:nvPicPr>
        <p:blipFill>
          <a:blip r:embed="rId10" cstate="print"/>
          <a:srcRect/>
          <a:stretch>
            <a:fillRect/>
          </a:stretch>
        </p:blipFill>
        <p:spPr bwMode="auto">
          <a:xfrm>
            <a:off x="8087739" y="42783"/>
            <a:ext cx="938784" cy="661046"/>
          </a:xfrm>
          <a:prstGeom prst="rect">
            <a:avLst/>
          </a:prstGeom>
          <a:noFill/>
          <a:ln>
            <a:noFill/>
          </a:ln>
          <a:effectLst>
            <a:outerShdw algn="ctr" rotWithShape="0">
              <a:srgbClr val="999999"/>
            </a:outerShdw>
          </a:effectLst>
          <a:extLst/>
        </p:spPr>
      </p:pic>
      <p:sp>
        <p:nvSpPr>
          <p:cNvPr id="7" name="TextBox 38"/>
          <p:cNvSpPr txBox="1">
            <a:spLocks noChangeArrowheads="1"/>
          </p:cNvSpPr>
          <p:nvPr>
            <p:custDataLst>
              <p:tags r:id="rId4"/>
            </p:custDataLst>
          </p:nvPr>
        </p:nvSpPr>
        <p:spPr bwMode="auto">
          <a:xfrm>
            <a:off x="8053279" y="720097"/>
            <a:ext cx="1066800" cy="215444"/>
          </a:xfrm>
          <a:prstGeom prst="rect">
            <a:avLst/>
          </a:prstGeom>
          <a:gradFill flip="none" rotWithShape="1">
            <a:gsLst>
              <a:gs pos="0">
                <a:srgbClr val="7AC143">
                  <a:shade val="30000"/>
                  <a:satMod val="115000"/>
                </a:srgbClr>
              </a:gs>
              <a:gs pos="50000">
                <a:srgbClr val="7AC143">
                  <a:shade val="67500"/>
                  <a:satMod val="115000"/>
                </a:srgbClr>
              </a:gs>
              <a:gs pos="100000">
                <a:srgbClr val="7AC143">
                  <a:shade val="100000"/>
                  <a:satMod val="115000"/>
                </a:srgbClr>
              </a:gs>
            </a:gsLst>
            <a:lin ang="2700000" scaled="1"/>
            <a:tileRect/>
          </a:gradFill>
          <a:ln>
            <a:solidFill>
              <a:schemeClr val="bg1">
                <a:lumMod val="50000"/>
              </a:schemeClr>
            </a:solidFill>
            <a:headEnd type="none" w="med" len="med"/>
            <a:tailEnd type="arrow"/>
          </a:ln>
        </p:spPr>
        <p:style>
          <a:lnRef idx="2">
            <a:schemeClr val="accent6"/>
          </a:lnRef>
          <a:fillRef idx="0">
            <a:schemeClr val="accent6"/>
          </a:fillRef>
          <a:effectRef idx="1">
            <a:schemeClr val="accent6"/>
          </a:effectRef>
          <a:fontRef idx="minor">
            <a:schemeClr val="tx1"/>
          </a:fontRef>
        </p:style>
        <p:txBody>
          <a:bodyPr wrap="square">
            <a:spAutoFit/>
          </a:bodyPr>
          <a:lstStyle/>
          <a:p>
            <a:pPr algn="ctr"/>
            <a:r>
              <a:rPr lang="en-US" sz="800" b="1" dirty="0" smtClean="0">
                <a:solidFill>
                  <a:schemeClr val="bg1"/>
                </a:solidFill>
                <a:latin typeface="Arial" pitchFamily="34" charset="0"/>
                <a:cs typeface="Arial" pitchFamily="34" charset="0"/>
              </a:rPr>
              <a:t>AKKUYU NGS A</a:t>
            </a:r>
            <a:r>
              <a:rPr lang="tr-TR" sz="800" b="1" dirty="0" smtClean="0">
                <a:solidFill>
                  <a:schemeClr val="bg1"/>
                </a:solidFill>
                <a:latin typeface="Arial" pitchFamily="34" charset="0"/>
                <a:cs typeface="Arial" pitchFamily="34" charset="0"/>
              </a:rPr>
              <a:t>Ş</a:t>
            </a:r>
            <a:endParaRPr lang="en-US" sz="800" b="1" dirty="0">
              <a:solidFill>
                <a:schemeClr val="bg1"/>
              </a:solidFill>
              <a:latin typeface="Arial" pitchFamily="34" charset="0"/>
              <a:cs typeface="Arial" pitchFamily="34" charset="0"/>
            </a:endParaRPr>
          </a:p>
        </p:txBody>
      </p:sp>
      <p:sp>
        <p:nvSpPr>
          <p:cNvPr id="9" name="Номер слайда 3"/>
          <p:cNvSpPr txBox="1">
            <a:spLocks/>
          </p:cNvSpPr>
          <p:nvPr>
            <p:custDataLst>
              <p:tags r:id="rId5"/>
            </p:custDataLst>
          </p:nvPr>
        </p:nvSpPr>
        <p:spPr>
          <a:xfrm>
            <a:off x="6986478" y="6492875"/>
            <a:ext cx="2133600" cy="365125"/>
          </a:xfrm>
          <a:prstGeom prst="rect">
            <a:avLst/>
          </a:prstGeom>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05FFC57-13F4-4BBB-A1C1-51ACF37CB08F}" type="slidenum">
              <a:rPr lang="ru-RU" smtClean="0">
                <a:solidFill>
                  <a:srgbClr val="003274"/>
                </a:solidFill>
              </a:rPr>
              <a:pPr algn="r"/>
              <a:t>9</a:t>
            </a:fld>
            <a:endParaRPr lang="ru-RU" dirty="0">
              <a:solidFill>
                <a:srgbClr val="003274"/>
              </a:solidFill>
            </a:endParaRPr>
          </a:p>
        </p:txBody>
      </p:sp>
      <p:sp>
        <p:nvSpPr>
          <p:cNvPr id="20" name="Прямоугольник 19"/>
          <p:cNvSpPr/>
          <p:nvPr/>
        </p:nvSpPr>
        <p:spPr>
          <a:xfrm>
            <a:off x="247651" y="1047750"/>
            <a:ext cx="3841228" cy="43645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Requirements for Turkish contractors</a:t>
            </a:r>
            <a:endParaRPr lang="ru-RU" sz="1400" dirty="0">
              <a:solidFill>
                <a:schemeClr val="bg1"/>
              </a:solidFill>
            </a:endParaRPr>
          </a:p>
        </p:txBody>
      </p:sp>
      <p:sp>
        <p:nvSpPr>
          <p:cNvPr id="22" name="Прямоугольник 21"/>
          <p:cNvSpPr/>
          <p:nvPr/>
        </p:nvSpPr>
        <p:spPr>
          <a:xfrm>
            <a:off x="4787153" y="1038067"/>
            <a:ext cx="4239370" cy="44613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Requirement for personnel of Turkish contractors</a:t>
            </a:r>
            <a:endParaRPr lang="ru-RU" sz="1400" dirty="0">
              <a:solidFill>
                <a:schemeClr val="bg1"/>
              </a:solidFill>
            </a:endParaRPr>
          </a:p>
        </p:txBody>
      </p:sp>
      <p:sp>
        <p:nvSpPr>
          <p:cNvPr id="24" name="TextBox 23"/>
          <p:cNvSpPr txBox="1"/>
          <p:nvPr/>
        </p:nvSpPr>
        <p:spPr>
          <a:xfrm>
            <a:off x="1345913" y="-630"/>
            <a:ext cx="6731703" cy="707886"/>
          </a:xfrm>
          <a:prstGeom prst="rect">
            <a:avLst/>
          </a:prstGeom>
          <a:noFill/>
        </p:spPr>
        <p:txBody>
          <a:bodyPr wrap="square" rtlCol="0">
            <a:spAutoFit/>
          </a:bodyPr>
          <a:lstStyle/>
          <a:p>
            <a:r>
              <a:rPr lang="en-US" sz="2000" dirty="0" smtClean="0">
                <a:solidFill>
                  <a:schemeClr val="tx2"/>
                </a:solidFill>
                <a:latin typeface="Arial" pitchFamily="34" charset="0"/>
                <a:cs typeface="Arial" pitchFamily="34" charset="0"/>
              </a:rPr>
              <a:t>Requirements for Turkish contractors during licensing </a:t>
            </a:r>
            <a:r>
              <a:rPr lang="ru-RU" sz="2000" dirty="0" smtClean="0">
                <a:solidFill>
                  <a:schemeClr val="accent1">
                    <a:lumMod val="75000"/>
                  </a:schemeClr>
                </a:solidFill>
                <a:latin typeface="Arial" pitchFamily="34" charset="0"/>
                <a:cs typeface="Arial" pitchFamily="34" charset="0"/>
              </a:rPr>
              <a:t>(</a:t>
            </a:r>
            <a:r>
              <a:rPr lang="en-US" sz="2000" dirty="0" smtClean="0">
                <a:solidFill>
                  <a:schemeClr val="accent1">
                    <a:lumMod val="75000"/>
                  </a:schemeClr>
                </a:solidFill>
                <a:latin typeface="Arial" pitchFamily="34" charset="0"/>
                <a:cs typeface="Arial" pitchFamily="34" charset="0"/>
              </a:rPr>
              <a:t>preparatory stage</a:t>
            </a:r>
            <a:r>
              <a:rPr lang="ru-RU" sz="2000" dirty="0" smtClean="0">
                <a:solidFill>
                  <a:schemeClr val="accent1">
                    <a:lumMod val="75000"/>
                  </a:schemeClr>
                </a:solidFill>
                <a:latin typeface="Arial" pitchFamily="34" charset="0"/>
                <a:cs typeface="Arial" pitchFamily="34" charset="0"/>
              </a:rPr>
              <a:t>)</a:t>
            </a:r>
            <a:endParaRPr lang="ru-RU" sz="2000" dirty="0">
              <a:solidFill>
                <a:schemeClr val="accent1">
                  <a:lumMod val="75000"/>
                </a:schemeClr>
              </a:solidFill>
              <a:latin typeface="Arial" pitchFamily="34" charset="0"/>
              <a:cs typeface="Arial" pitchFamily="34" charset="0"/>
            </a:endParaRPr>
          </a:p>
        </p:txBody>
      </p:sp>
      <p:sp>
        <p:nvSpPr>
          <p:cNvPr id="3" name="Прямоугольник 2"/>
          <p:cNvSpPr/>
          <p:nvPr/>
        </p:nvSpPr>
        <p:spPr>
          <a:xfrm>
            <a:off x="247649" y="1484204"/>
            <a:ext cx="4206876" cy="3323987"/>
          </a:xfrm>
          <a:prstGeom prst="rect">
            <a:avLst/>
          </a:prstGeom>
        </p:spPr>
        <p:txBody>
          <a:bodyPr wrap="square">
            <a:spAutoFit/>
          </a:bodyPr>
          <a:lstStyle/>
          <a:p>
            <a:pPr marL="273050" indent="-273050" algn="just"/>
            <a:r>
              <a:rPr lang="ru-RU" sz="1400" dirty="0" smtClean="0">
                <a:solidFill>
                  <a:schemeClr val="accent2">
                    <a:lumMod val="50000"/>
                  </a:schemeClr>
                </a:solidFill>
              </a:rPr>
              <a:t>1. </a:t>
            </a:r>
            <a:r>
              <a:rPr lang="en-US" sz="1400" dirty="0" smtClean="0">
                <a:solidFill>
                  <a:schemeClr val="accent2">
                    <a:lumMod val="50000"/>
                  </a:schemeClr>
                </a:solidFill>
              </a:rPr>
              <a:t>Licenses and certificates available for certain kind of activities (accreditation) of companies in the supervisory and regulatory agencies of Turkey</a:t>
            </a:r>
            <a:r>
              <a:rPr lang="ru-RU" sz="1400" dirty="0" smtClean="0">
                <a:solidFill>
                  <a:schemeClr val="accent2">
                    <a:lumMod val="50000"/>
                  </a:schemeClr>
                </a:solidFill>
              </a:rPr>
              <a:t> </a:t>
            </a:r>
            <a:endParaRPr lang="ru-RU" sz="1400" dirty="0" smtClean="0">
              <a:solidFill>
                <a:schemeClr val="accent2">
                  <a:lumMod val="50000"/>
                </a:schemeClr>
              </a:solidFill>
            </a:endParaRPr>
          </a:p>
          <a:p>
            <a:pPr marL="273050" indent="-273050" algn="just"/>
            <a:endParaRPr lang="ru-RU" sz="1400" dirty="0" smtClean="0">
              <a:solidFill>
                <a:schemeClr val="accent2">
                  <a:lumMod val="50000"/>
                </a:schemeClr>
              </a:solidFill>
            </a:endParaRPr>
          </a:p>
          <a:p>
            <a:pPr marL="273050" indent="-273050" algn="just"/>
            <a:r>
              <a:rPr lang="ru-RU" sz="1400" dirty="0" smtClean="0">
                <a:solidFill>
                  <a:schemeClr val="accent2">
                    <a:lumMod val="50000"/>
                  </a:schemeClr>
                </a:solidFill>
              </a:rPr>
              <a:t>2. </a:t>
            </a:r>
            <a:r>
              <a:rPr lang="en-US" sz="1400" dirty="0" smtClean="0">
                <a:solidFill>
                  <a:schemeClr val="accent2">
                    <a:lumMod val="50000"/>
                  </a:schemeClr>
                </a:solidFill>
              </a:rPr>
              <a:t>Requirements for quality and results of work/services are to be determined by:</a:t>
            </a:r>
            <a:endParaRPr lang="ru-RU" sz="1400" dirty="0" smtClean="0">
              <a:solidFill>
                <a:schemeClr val="accent2">
                  <a:lumMod val="50000"/>
                </a:schemeClr>
              </a:solidFill>
            </a:endParaRPr>
          </a:p>
          <a:p>
            <a:pPr marL="273050" indent="-273050" algn="just">
              <a:buFont typeface="Arial" pitchFamily="34" charset="0"/>
              <a:buChar char="•"/>
            </a:pPr>
            <a:r>
              <a:rPr lang="en-US" sz="1400" dirty="0" smtClean="0">
                <a:solidFill>
                  <a:schemeClr val="accent2">
                    <a:lumMod val="50000"/>
                  </a:schemeClr>
                </a:solidFill>
              </a:rPr>
              <a:t>Regulatory documents of the licensing base</a:t>
            </a:r>
            <a:endParaRPr lang="ru-RU" sz="1400" dirty="0" smtClean="0">
              <a:solidFill>
                <a:schemeClr val="accent2">
                  <a:lumMod val="50000"/>
                </a:schemeClr>
              </a:solidFill>
            </a:endParaRPr>
          </a:p>
          <a:p>
            <a:pPr marL="273050" indent="-273050" algn="just">
              <a:buFont typeface="Arial" pitchFamily="34" charset="0"/>
              <a:buChar char="•"/>
            </a:pPr>
            <a:r>
              <a:rPr lang="en-US" sz="1400" dirty="0" smtClean="0">
                <a:solidFill>
                  <a:schemeClr val="accent2">
                    <a:lumMod val="50000"/>
                  </a:schemeClr>
                </a:solidFill>
              </a:rPr>
              <a:t>Quality regulations per types of performed activities</a:t>
            </a:r>
            <a:endParaRPr lang="ru-RU" sz="1400" dirty="0" smtClean="0">
              <a:solidFill>
                <a:schemeClr val="accent2">
                  <a:lumMod val="50000"/>
                </a:schemeClr>
              </a:solidFill>
            </a:endParaRPr>
          </a:p>
          <a:p>
            <a:pPr marL="273050" indent="-273050" algn="just">
              <a:buFont typeface="Arial" pitchFamily="34" charset="0"/>
              <a:buChar char="•"/>
            </a:pPr>
            <a:r>
              <a:rPr lang="en-US" sz="1400" dirty="0" smtClean="0">
                <a:solidFill>
                  <a:schemeClr val="accent2">
                    <a:lumMod val="50000"/>
                  </a:schemeClr>
                </a:solidFill>
              </a:rPr>
              <a:t>Quality plans</a:t>
            </a:r>
            <a:endParaRPr lang="ru-RU" sz="1400" dirty="0" smtClean="0">
              <a:solidFill>
                <a:schemeClr val="accent2">
                  <a:lumMod val="50000"/>
                </a:schemeClr>
              </a:solidFill>
            </a:endParaRPr>
          </a:p>
          <a:p>
            <a:pPr marL="273050" indent="-273050" algn="just">
              <a:buFont typeface="Arial" pitchFamily="34" charset="0"/>
              <a:buChar char="•"/>
            </a:pPr>
            <a:endParaRPr lang="ru-RU" sz="1400" dirty="0" smtClean="0">
              <a:solidFill>
                <a:schemeClr val="accent2">
                  <a:lumMod val="50000"/>
                </a:schemeClr>
              </a:solidFill>
            </a:endParaRPr>
          </a:p>
          <a:p>
            <a:pPr marL="273050" indent="-273050" algn="just"/>
            <a:r>
              <a:rPr lang="ru-RU" sz="1400" dirty="0" smtClean="0">
                <a:solidFill>
                  <a:schemeClr val="accent2">
                    <a:lumMod val="50000"/>
                  </a:schemeClr>
                </a:solidFill>
              </a:rPr>
              <a:t>3. </a:t>
            </a:r>
            <a:r>
              <a:rPr lang="en-US" sz="1400" dirty="0" smtClean="0">
                <a:solidFill>
                  <a:schemeClr val="accent2">
                    <a:lumMod val="50000"/>
                  </a:schemeClr>
                </a:solidFill>
              </a:rPr>
              <a:t>Reference available – experience in similar work performance</a:t>
            </a:r>
            <a:r>
              <a:rPr lang="ru-RU" sz="1400" dirty="0" smtClean="0">
                <a:solidFill>
                  <a:schemeClr val="accent2">
                    <a:lumMod val="50000"/>
                  </a:schemeClr>
                </a:solidFill>
              </a:rPr>
              <a:t> </a:t>
            </a:r>
            <a:endParaRPr lang="ru-RU" sz="1400" dirty="0">
              <a:solidFill>
                <a:schemeClr val="accent2">
                  <a:lumMod val="50000"/>
                </a:schemeClr>
              </a:solidFill>
            </a:endParaRPr>
          </a:p>
          <a:p>
            <a:pPr algn="just"/>
            <a:endParaRPr lang="ru-RU" sz="1400" dirty="0">
              <a:solidFill>
                <a:schemeClr val="accent2">
                  <a:lumMod val="50000"/>
                </a:schemeClr>
              </a:solidFill>
            </a:endParaRPr>
          </a:p>
        </p:txBody>
      </p:sp>
      <p:sp>
        <p:nvSpPr>
          <p:cNvPr id="4" name="Прямоугольник 3"/>
          <p:cNvSpPr/>
          <p:nvPr/>
        </p:nvSpPr>
        <p:spPr>
          <a:xfrm>
            <a:off x="4649878" y="1526201"/>
            <a:ext cx="4239371" cy="2246769"/>
          </a:xfrm>
          <a:prstGeom prst="rect">
            <a:avLst/>
          </a:prstGeom>
        </p:spPr>
        <p:txBody>
          <a:bodyPr wrap="square">
            <a:spAutoFit/>
          </a:bodyPr>
          <a:lstStyle/>
          <a:p>
            <a:pPr marL="355600" indent="-355600" algn="just"/>
            <a:r>
              <a:rPr lang="ru-RU" sz="1400" dirty="0">
                <a:solidFill>
                  <a:schemeClr val="accent2">
                    <a:lumMod val="50000"/>
                  </a:schemeClr>
                </a:solidFill>
              </a:rPr>
              <a:t>1</a:t>
            </a:r>
            <a:r>
              <a:rPr lang="ru-RU" sz="1400" dirty="0" smtClean="0">
                <a:solidFill>
                  <a:schemeClr val="accent2">
                    <a:lumMod val="50000"/>
                  </a:schemeClr>
                </a:solidFill>
              </a:rPr>
              <a:t>. </a:t>
            </a:r>
            <a:r>
              <a:rPr lang="en-US" sz="1400" dirty="0" smtClean="0">
                <a:solidFill>
                  <a:schemeClr val="accent2">
                    <a:lumMod val="50000"/>
                  </a:schemeClr>
                </a:solidFill>
              </a:rPr>
              <a:t>Qualification and competence available to perform the required work</a:t>
            </a:r>
            <a:endParaRPr lang="ru-RU" sz="1400" dirty="0">
              <a:solidFill>
                <a:schemeClr val="accent2">
                  <a:lumMod val="50000"/>
                </a:schemeClr>
              </a:solidFill>
            </a:endParaRPr>
          </a:p>
          <a:p>
            <a:pPr marL="355600" indent="-355600" algn="just"/>
            <a:endParaRPr lang="ru-RU" sz="1400" dirty="0" smtClean="0">
              <a:solidFill>
                <a:schemeClr val="accent2">
                  <a:lumMod val="50000"/>
                </a:schemeClr>
              </a:solidFill>
            </a:endParaRPr>
          </a:p>
          <a:p>
            <a:pPr marL="355600" indent="-355600" algn="just"/>
            <a:endParaRPr lang="ru-RU" sz="1400" dirty="0">
              <a:solidFill>
                <a:schemeClr val="accent2">
                  <a:lumMod val="50000"/>
                </a:schemeClr>
              </a:solidFill>
            </a:endParaRPr>
          </a:p>
          <a:p>
            <a:pPr marL="355600" indent="-355600" algn="just"/>
            <a:endParaRPr lang="ru-RU" sz="1400" dirty="0">
              <a:solidFill>
                <a:schemeClr val="accent2">
                  <a:lumMod val="50000"/>
                </a:schemeClr>
              </a:solidFill>
            </a:endParaRPr>
          </a:p>
          <a:p>
            <a:pPr marL="355600" indent="-355600" algn="just"/>
            <a:r>
              <a:rPr lang="ru-RU" sz="1400" dirty="0" smtClean="0">
                <a:solidFill>
                  <a:schemeClr val="accent2">
                    <a:lumMod val="50000"/>
                  </a:schemeClr>
                </a:solidFill>
              </a:rPr>
              <a:t>2. </a:t>
            </a:r>
            <a:r>
              <a:rPr lang="en-US" sz="1400" dirty="0" smtClean="0">
                <a:solidFill>
                  <a:schemeClr val="accent2">
                    <a:lumMod val="50000"/>
                  </a:schemeClr>
                </a:solidFill>
              </a:rPr>
              <a:t>The engineering staff should be registered (membership) in the relevant engineering chambers of Turkey</a:t>
            </a:r>
            <a:endParaRPr lang="ru-RU" sz="1400" dirty="0">
              <a:solidFill>
                <a:schemeClr val="accent2">
                  <a:lumMod val="50000"/>
                </a:schemeClr>
              </a:solidFill>
            </a:endParaRPr>
          </a:p>
          <a:p>
            <a:pPr algn="just"/>
            <a:endParaRPr lang="ru-RU" sz="1400" dirty="0">
              <a:solidFill>
                <a:schemeClr val="accent2">
                  <a:lumMod val="50000"/>
                </a:schemeClr>
              </a:solidFill>
            </a:endParaRPr>
          </a:p>
          <a:p>
            <a:pPr algn="just"/>
            <a:endParaRPr lang="ru-RU" sz="1400" dirty="0">
              <a:solidFill>
                <a:schemeClr val="accent2">
                  <a:lumMod val="50000"/>
                </a:schemeClr>
              </a:solidFill>
            </a:endParaRPr>
          </a:p>
        </p:txBody>
      </p:sp>
      <p:cxnSp>
        <p:nvCxnSpPr>
          <p:cNvPr id="11" name="Прямая соединительная линия 10"/>
          <p:cNvCxnSpPr/>
          <p:nvPr/>
        </p:nvCxnSpPr>
        <p:spPr>
          <a:xfrm>
            <a:off x="510455" y="4129088"/>
            <a:ext cx="8412313" cy="0"/>
          </a:xfrm>
          <a:prstGeom prst="line">
            <a:avLst/>
          </a:prstGeom>
          <a:ln w="31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248368" y="2500189"/>
            <a:ext cx="8412313" cy="0"/>
          </a:xfrm>
          <a:prstGeom prst="line">
            <a:avLst/>
          </a:prstGeom>
          <a:ln w="31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454525" y="1047750"/>
            <a:ext cx="0" cy="5341953"/>
          </a:xfrm>
          <a:prstGeom prst="line">
            <a:avLst/>
          </a:prstGeom>
          <a:ln w="31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1449" name="Picture 18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37251" y="3538848"/>
            <a:ext cx="4138614" cy="2798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450" name="Picture 18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38785" y="4832781"/>
            <a:ext cx="3150094" cy="1556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4" y="-630"/>
            <a:ext cx="1187918" cy="96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Прямоугольник 16"/>
          <p:cNvSpPr/>
          <p:nvPr/>
        </p:nvSpPr>
        <p:spPr>
          <a:xfrm>
            <a:off x="269564" y="787176"/>
            <a:ext cx="889868" cy="164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dirty="0">
                <a:solidFill>
                  <a:srgbClr val="1F497D"/>
                </a:solidFill>
              </a:rPr>
              <a:t>ROSATOM</a:t>
            </a:r>
            <a:endParaRPr lang="ru-RU" sz="1000" dirty="0">
              <a:solidFill>
                <a:srgbClr val="1F497D"/>
              </a:solidFill>
            </a:endParaRPr>
          </a:p>
        </p:txBody>
      </p:sp>
    </p:spTree>
    <p:extLst>
      <p:ext uri="{BB962C8B-B14F-4D97-AF65-F5344CB8AC3E}">
        <p14:creationId xmlns:p14="http://schemas.microsoft.com/office/powerpoint/2010/main" val="3604901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3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R6StrYXX50WkD1mQdBwH5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tYKL3ziBm0Cgl8Sk9wz50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XJ7CQuYZRUuKqzDrgfz8B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Rf4ghBPc6kGsZABF7pR4c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dH_2qjhPD0ODBknJ_onMb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v27GUpf4BU.49r6TiXpWj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5Vh3qrO8SEe2C4OILYq2J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_C7P6n1yeEKk9XRBEMPfI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GeiTBF__H0q8qSwEunlBO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ZYCwuH5XYkG3.r9y6HjG1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QzGg3BFirk6NhRjRAdT7p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3UMmmK9w5UW1TbjIxHBu.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3UMmmK9w5UW1TbjIxHBu.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3UMmmK9w5UW1TbjIxHBu.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3UMmmK9w5UW1TbjIxHBu.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3UMmmK9w5UW1TbjIxHBu.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3UMmmK9w5UW1TbjIxHBu.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3UMmmK9w5UW1TbjIxHBu.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3UMmmK9w5UW1TbjIxHBu.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tFCJW.KYk0GUeZE7a15wZ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3UMmmK9w5UW1TbjIxHBu.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3UMmmK9w5UW1TbjIxHBu.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D69X0fWWSEKPLL42tcmmT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sGHBNE6Qh0uNnJLbImPs.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0Qam_r0KnkK3aJWTxoVQb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EqS3jkXk8kKk1VXm8xdZp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nhA62YXLnkWYc3kqjT2JT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Y5ymfdgD_kOZa.uV84Hbn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CAa3d33vU0OZInjBALSfP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BRFQ4l.mUkGuJCKwthhLG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nhA62YXLnkWYc3kqjT2JT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Y5ymfdgD_kOZa.uV84Hbn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BRFQ4l.mUkGuJCKwthhLG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Wmj9V8gOkEeAsSF8gWKod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8Q0c9UY5SkO7TUj92P8SP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8Q0c9UY5SkO7TUj92P8SP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xELBB6GpXkmYyO.qttmvK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3UMmmK9w5UW1TbjIxHBu.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wCiOPoDNTUW8BDjOS3ain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1Mwphn4nwUuw.VljKZdWr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d5XdbWiemkKrtoLTeRGzEQ"/>
</p:tagLst>
</file>

<file path=ppt/theme/theme1.xml><?xml version="1.0" encoding="utf-8"?>
<a:theme xmlns:a="http://schemas.openxmlformats.org/drawingml/2006/main" name="1_Оформление по умолчанию">
  <a:themeElements>
    <a:clrScheme name="1_Оформление по умолчанию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1_Оформление по умолчанию">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1DCF1"/>
        </a:solidFill>
        <a:ln w="2857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C1DCF1"/>
        </a:solidFill>
        <a:ln w="2857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lnDef>
  </a:objectDefaults>
  <a:extraClrSchemeLst>
    <a:extraClrScheme>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1_Оформление по умолчанию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1_Оформление по умолчанию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1_Оформление по умолчанию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1_Оформление по умолчанию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1_Оформление по умолчанию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b-default">
  <a:themeElements>
    <a:clrScheme name="b-default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b-default">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b-default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b-default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b-default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b-default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b-default 6">
        <a:dk1>
          <a:srgbClr val="414142"/>
        </a:dk1>
        <a:lt1>
          <a:srgbClr val="FFFFFF"/>
        </a:lt1>
        <a:dk2>
          <a:srgbClr val="003274"/>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b-default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default">
  <a:themeElements>
    <a:clrScheme name="b-default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b-default">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b-default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b-default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b-default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b-default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b-default 6">
        <a:dk1>
          <a:srgbClr val="414142"/>
        </a:dk1>
        <a:lt1>
          <a:srgbClr val="FFFFFF"/>
        </a:lt1>
        <a:dk2>
          <a:srgbClr val="003274"/>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b-default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default">
  <a:themeElements>
    <a:clrScheme name="b-default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b-default">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b-default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b-default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b-default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b-default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b-default 6">
        <a:dk1>
          <a:srgbClr val="414142"/>
        </a:dk1>
        <a:lt1>
          <a:srgbClr val="FFFFFF"/>
        </a:lt1>
        <a:dk2>
          <a:srgbClr val="003274"/>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b-default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Оформление по умолчанию">
  <a:themeElements>
    <a:clrScheme name="2_Оформление по умолчанию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2_Оформление по умолчанию">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1DCF1"/>
        </a:solidFill>
        <a:ln w="2857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C1DCF1"/>
        </a:solidFill>
        <a:ln w="2857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lnDef>
  </a:objectDefaults>
  <a:extraClrSchemeLst>
    <a:extraClrScheme>
      <a:clrScheme name="2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2_Оформление по умолчанию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2_Оформление по умолчанию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2_Оформление по умолчанию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2_Оформление по умолчанию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2_Оформление по умолчанию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b-default">
  <a:themeElements>
    <a:clrScheme name="b-default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b-default">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b-default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b-default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b-default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b-default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b-default 6">
        <a:dk1>
          <a:srgbClr val="414142"/>
        </a:dk1>
        <a:lt1>
          <a:srgbClr val="FFFFFF"/>
        </a:lt1>
        <a:dk2>
          <a:srgbClr val="003274"/>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b-default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b-default">
  <a:themeElements>
    <a:clrScheme name="b-default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b-default">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b-default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b-default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b-default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b-default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b-default 6">
        <a:dk1>
          <a:srgbClr val="414142"/>
        </a:dk1>
        <a:lt1>
          <a:srgbClr val="FFFFFF"/>
        </a:lt1>
        <a:dk2>
          <a:srgbClr val="003274"/>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b-default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blank">
  <a:themeElements>
    <a:clrScheme name="blank 5">
      <a:dk1>
        <a:srgbClr val="000000"/>
      </a:dk1>
      <a:lt1>
        <a:srgbClr val="FFFFFF"/>
      </a:lt1>
      <a:dk2>
        <a:srgbClr val="002960"/>
      </a:dk2>
      <a:lt2>
        <a:srgbClr val="FFFFFF"/>
      </a:lt2>
      <a:accent1>
        <a:srgbClr val="6CAEDF"/>
      </a:accent1>
      <a:accent2>
        <a:srgbClr val="E7D475"/>
      </a:accent2>
      <a:accent3>
        <a:srgbClr val="FFFFFF"/>
      </a:accent3>
      <a:accent4>
        <a:srgbClr val="000000"/>
      </a:accent4>
      <a:accent5>
        <a:srgbClr val="BAD3EC"/>
      </a:accent5>
      <a:accent6>
        <a:srgbClr val="D1C069"/>
      </a:accent6>
      <a:hlink>
        <a:srgbClr val="045FA3"/>
      </a:hlink>
      <a:folHlink>
        <a:srgbClr val="003274"/>
      </a:folHlink>
    </a:clrScheme>
    <a:fontScheme name="blank">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2960"/>
        </a:dk2>
        <a:lt2>
          <a:srgbClr val="FFFFFF"/>
        </a:lt2>
        <a:accent1>
          <a:srgbClr val="4595D1"/>
        </a:accent1>
        <a:accent2>
          <a:srgbClr val="6CAEDF"/>
        </a:accent2>
        <a:accent3>
          <a:srgbClr val="FFFFFF"/>
        </a:accent3>
        <a:accent4>
          <a:srgbClr val="000000"/>
        </a:accent4>
        <a:accent5>
          <a:srgbClr val="B0C8E5"/>
        </a:accent5>
        <a:accent6>
          <a:srgbClr val="619DCA"/>
        </a:accent6>
        <a:hlink>
          <a:srgbClr val="045FA3"/>
        </a:hlink>
        <a:folHlink>
          <a:srgbClr val="003274"/>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2960"/>
        </a:dk2>
        <a:lt2>
          <a:srgbClr val="FFFFFF"/>
        </a:lt2>
        <a:accent1>
          <a:srgbClr val="6CAEDF"/>
        </a:accent1>
        <a:accent2>
          <a:srgbClr val="E7D475"/>
        </a:accent2>
        <a:accent3>
          <a:srgbClr val="FFFFFF"/>
        </a:accent3>
        <a:accent4>
          <a:srgbClr val="000000"/>
        </a:accent4>
        <a:accent5>
          <a:srgbClr val="BAD3EC"/>
        </a:accent5>
        <a:accent6>
          <a:srgbClr val="D1C069"/>
        </a:accent6>
        <a:hlink>
          <a:srgbClr val="045FA3"/>
        </a:hlink>
        <a:folHlink>
          <a:srgbClr val="003274"/>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14234</TotalTime>
  <Words>1786</Words>
  <Application>Microsoft Office PowerPoint</Application>
  <PresentationFormat>Экран (4:3)</PresentationFormat>
  <Paragraphs>299</Paragraphs>
  <Slides>14</Slides>
  <Notes>6</Notes>
  <HiddenSlides>0</HiddenSlides>
  <MMClips>0</MMClips>
  <ScaleCrop>false</ScaleCrop>
  <HeadingPairs>
    <vt:vector size="6" baseType="variant">
      <vt:variant>
        <vt:lpstr>Тема</vt:lpstr>
      </vt:variant>
      <vt:variant>
        <vt:i4>8</vt:i4>
      </vt:variant>
      <vt:variant>
        <vt:lpstr>Внедренные серверы OLE</vt:lpstr>
      </vt:variant>
      <vt:variant>
        <vt:i4>1</vt:i4>
      </vt:variant>
      <vt:variant>
        <vt:lpstr>Заголовки слайдов</vt:lpstr>
      </vt:variant>
      <vt:variant>
        <vt:i4>14</vt:i4>
      </vt:variant>
    </vt:vector>
  </HeadingPairs>
  <TitlesOfParts>
    <vt:vector size="23" baseType="lpstr">
      <vt:lpstr>1_Оформление по умолчанию</vt:lpstr>
      <vt:lpstr>3_b-default</vt:lpstr>
      <vt:lpstr>2_b-default</vt:lpstr>
      <vt:lpstr>1_b-default</vt:lpstr>
      <vt:lpstr>2_Оформление по умолчанию</vt:lpstr>
      <vt:lpstr>4_b-default</vt:lpstr>
      <vt:lpstr>b-default</vt:lpstr>
      <vt:lpstr>blank</vt:lpstr>
      <vt:lpstr>think-cell Slide</vt:lpstr>
      <vt:lpstr>Презентация PowerPoint</vt:lpstr>
      <vt:lpstr> Akkuyu Nuclear Power Plant  is the First Rosatom BOO Construction Project Outside Russia </vt:lpstr>
      <vt:lpstr>Презентация PowerPoint</vt:lpstr>
      <vt:lpstr>Презентация PowerPoint</vt:lpstr>
      <vt:lpstr>Презентация PowerPoint</vt:lpstr>
      <vt:lpstr>Презентация PowerPoint</vt:lpstr>
      <vt:lpstr>Equipment and services estimated cost breakdown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Thank you for attention!      www.akkunpp.com 27 Farabi Street, Chankaya, Ankara, 06550, Turkey +90 312 442 60 00 2, Paveletskaya sq., bldg. 2, 115054 Moscow, Russia +7 495 258 99 00 office@akkunpp.com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Программа инновационного развития и технологической модернизации Госкорпорации «Росатом» на период 2011-2020 годы</dc:title>
  <dc:creator>User</dc:creator>
  <cp:lastModifiedBy>Горбачёв Александр Викторович</cp:lastModifiedBy>
  <cp:revision>997</cp:revision>
  <cp:lastPrinted>2013-06-19T13:09:51Z</cp:lastPrinted>
  <dcterms:modified xsi:type="dcterms:W3CDTF">2013-06-26T08:25:06Z</dcterms:modified>
</cp:coreProperties>
</file>